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7" r:id="rId2"/>
    <p:sldId id="281" r:id="rId3"/>
    <p:sldId id="280" r:id="rId4"/>
    <p:sldId id="278" r:id="rId5"/>
    <p:sldId id="279" r:id="rId6"/>
    <p:sldId id="264" r:id="rId7"/>
    <p:sldId id="258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2" r:id="rId16"/>
    <p:sldId id="290" r:id="rId17"/>
    <p:sldId id="291" r:id="rId18"/>
    <p:sldId id="293" r:id="rId19"/>
    <p:sldId id="294" r:id="rId20"/>
    <p:sldId id="282" r:id="rId21"/>
    <p:sldId id="296" r:id="rId22"/>
    <p:sldId id="297" r:id="rId23"/>
    <p:sldId id="298" r:id="rId24"/>
    <p:sldId id="299" r:id="rId25"/>
    <p:sldId id="300" r:id="rId26"/>
    <p:sldId id="301" r:id="rId27"/>
    <p:sldId id="295" r:id="rId28"/>
    <p:sldId id="259" r:id="rId29"/>
    <p:sldId id="265" r:id="rId30"/>
    <p:sldId id="269" r:id="rId31"/>
    <p:sldId id="268" r:id="rId32"/>
    <p:sldId id="266" r:id="rId33"/>
    <p:sldId id="267" r:id="rId34"/>
    <p:sldId id="271" r:id="rId35"/>
    <p:sldId id="270" r:id="rId36"/>
    <p:sldId id="272" r:id="rId37"/>
    <p:sldId id="302" r:id="rId38"/>
    <p:sldId id="312" r:id="rId39"/>
    <p:sldId id="311" r:id="rId40"/>
    <p:sldId id="310" r:id="rId41"/>
    <p:sldId id="309" r:id="rId42"/>
    <p:sldId id="308" r:id="rId43"/>
    <p:sldId id="307" r:id="rId44"/>
    <p:sldId id="306" r:id="rId45"/>
    <p:sldId id="305" r:id="rId46"/>
    <p:sldId id="304" r:id="rId47"/>
    <p:sldId id="303" r:id="rId48"/>
    <p:sldId id="318" r:id="rId49"/>
    <p:sldId id="317" r:id="rId50"/>
    <p:sldId id="315" r:id="rId51"/>
    <p:sldId id="314" r:id="rId52"/>
    <p:sldId id="313" r:id="rId53"/>
    <p:sldId id="273" r:id="rId54"/>
    <p:sldId id="275" r:id="rId55"/>
    <p:sldId id="274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10" initials="w" lastIdx="1" clrIdx="0">
    <p:extLst>
      <p:ext uri="{19B8F6BF-5375-455C-9EA6-DF929625EA0E}">
        <p15:presenceInfo xmlns:p15="http://schemas.microsoft.com/office/powerpoint/2012/main" userId="windows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497D"/>
    <a:srgbClr val="8D27BB"/>
    <a:srgbClr val="595959"/>
    <a:srgbClr val="B25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3BA08-2B9D-444F-ACB2-970FAC5B0CA1}" v="1391" dt="2020-06-02T11:01:15.919"/>
    <p1510:client id="{26EA8F09-7903-4BD1-8F25-1474A474F3A3}" v="592" dt="2020-06-03T01:53:58.991"/>
    <p1510:client id="{3E163731-E1B0-4FB2-B406-4284684A0B0F}" v="166" dt="2020-06-02T09:28:27.786"/>
    <p1510:client id="{B3EB054C-3BC3-4ABF-BBA7-9E46072D7E46}" v="2" dt="2020-06-03T04:51:25.392"/>
    <p1510:client id="{B519E28B-2C36-4E66-B084-14214CCFEB8C}" v="409" dt="2020-06-03T05:03:35.906"/>
    <p1510:client id="{CDBC71F7-3686-4B5B-8B46-A23EB53C8B3B}" v="453" dt="2020-06-02T09:57:42.1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 지숭" userId="37945a9c25181db1" providerId="Windows Live" clId="Web-{B519E28B-2C36-4E66-B084-14214CCFEB8C}"/>
    <pc:docChg chg="addSld delSld modSld">
      <pc:chgData name="윤 지숭" userId="37945a9c25181db1" providerId="Windows Live" clId="Web-{B519E28B-2C36-4E66-B084-14214CCFEB8C}" dt="2020-06-03T05:03:35.906" v="399" actId="20577"/>
      <pc:docMkLst>
        <pc:docMk/>
      </pc:docMkLst>
      <pc:sldChg chg="addSp modSp">
        <pc:chgData name="윤 지숭" userId="37945a9c25181db1" providerId="Windows Live" clId="Web-{B519E28B-2C36-4E66-B084-14214CCFEB8C}" dt="2020-06-03T04:57:36.294" v="252" actId="20577"/>
        <pc:sldMkLst>
          <pc:docMk/>
          <pc:sldMk cId="2568820395" sldId="264"/>
        </pc:sldMkLst>
        <pc:spChg chg="add mod">
          <ac:chgData name="윤 지숭" userId="37945a9c25181db1" providerId="Windows Live" clId="Web-{B519E28B-2C36-4E66-B084-14214CCFEB8C}" dt="2020-06-03T04:57:36.294" v="252" actId="20577"/>
          <ac:spMkLst>
            <pc:docMk/>
            <pc:sldMk cId="2568820395" sldId="264"/>
            <ac:spMk id="10" creationId="{1725B775-996D-48E1-8DDA-BE0CB04B4F8F}"/>
          </ac:spMkLst>
        </pc:spChg>
        <pc:grpChg chg="mod">
          <ac:chgData name="윤 지숭" userId="37945a9c25181db1" providerId="Windows Live" clId="Web-{B519E28B-2C36-4E66-B084-14214CCFEB8C}" dt="2020-06-03T04:56:32.966" v="220" actId="1076"/>
          <ac:grpSpMkLst>
            <pc:docMk/>
            <pc:sldMk cId="2568820395" sldId="264"/>
            <ac:grpSpMk id="2" creationId="{00000000-0000-0000-0000-000000000000}"/>
          </ac:grpSpMkLst>
        </pc:grpChg>
      </pc:sldChg>
      <pc:sldChg chg="del">
        <pc:chgData name="윤 지숭" userId="37945a9c25181db1" providerId="Windows Live" clId="Web-{B519E28B-2C36-4E66-B084-14214CCFEB8C}" dt="2020-06-03T04:54:29.809" v="20"/>
        <pc:sldMkLst>
          <pc:docMk/>
          <pc:sldMk cId="2568820395" sldId="276"/>
        </pc:sldMkLst>
      </pc:sldChg>
      <pc:sldChg chg="del">
        <pc:chgData name="윤 지숭" userId="37945a9c25181db1" providerId="Windows Live" clId="Web-{B519E28B-2C36-4E66-B084-14214CCFEB8C}" dt="2020-06-03T04:54:29.809" v="19"/>
        <pc:sldMkLst>
          <pc:docMk/>
          <pc:sldMk cId="2568820395" sldId="277"/>
        </pc:sldMkLst>
      </pc:sldChg>
      <pc:sldChg chg="addSp delSp modSp">
        <pc:chgData name="윤 지숭" userId="37945a9c25181db1" providerId="Windows Live" clId="Web-{B519E28B-2C36-4E66-B084-14214CCFEB8C}" dt="2020-06-03T05:03:35.906" v="398" actId="20577"/>
        <pc:sldMkLst>
          <pc:docMk/>
          <pc:sldMk cId="2568820395" sldId="280"/>
        </pc:sldMkLst>
        <pc:spChg chg="add mod">
          <ac:chgData name="윤 지숭" userId="37945a9c25181db1" providerId="Windows Live" clId="Web-{B519E28B-2C36-4E66-B084-14214CCFEB8C}" dt="2020-06-03T05:03:35.906" v="398" actId="20577"/>
          <ac:spMkLst>
            <pc:docMk/>
            <pc:sldMk cId="2568820395" sldId="280"/>
            <ac:spMk id="3" creationId="{95D10728-15A7-4386-B367-96338D3A31C8}"/>
          </ac:spMkLst>
        </pc:spChg>
        <pc:grpChg chg="add del">
          <ac:chgData name="윤 지숭" userId="37945a9c25181db1" providerId="Windows Live" clId="Web-{B519E28B-2C36-4E66-B084-14214CCFEB8C}" dt="2020-06-03T05:01:01.905" v="265"/>
          <ac:grpSpMkLst>
            <pc:docMk/>
            <pc:sldMk cId="2568820395" sldId="280"/>
            <ac:grpSpMk id="10" creationId="{5B16A64C-68D5-4E0A-87BA-7BDE934B633A}"/>
          </ac:grpSpMkLst>
        </pc:grpChg>
        <pc:picChg chg="add mod">
          <ac:chgData name="윤 지숭" userId="37945a9c25181db1" providerId="Windows Live" clId="Web-{B519E28B-2C36-4E66-B084-14214CCFEB8C}" dt="2020-06-03T05:03:16.968" v="394" actId="1076"/>
          <ac:picMkLst>
            <pc:docMk/>
            <pc:sldMk cId="2568820395" sldId="280"/>
            <ac:picMk id="4" creationId="{41B8B016-C333-47B6-B373-2CBF867AC8E7}"/>
          </ac:picMkLst>
        </pc:picChg>
      </pc:sldChg>
      <pc:sldChg chg="add">
        <pc:chgData name="윤 지숭" userId="37945a9c25181db1" providerId="Windows Live" clId="Web-{B519E28B-2C36-4E66-B084-14214CCFEB8C}" dt="2020-06-03T04:51:50.230" v="1"/>
        <pc:sldMkLst>
          <pc:docMk/>
          <pc:sldMk cId="1674766457" sldId="302"/>
        </pc:sldMkLst>
      </pc:sldChg>
      <pc:sldChg chg="del">
        <pc:chgData name="윤 지숭" userId="37945a9c25181db1" providerId="Windows Live" clId="Web-{B519E28B-2C36-4E66-B084-14214CCFEB8C}" dt="2020-06-03T04:51:41.074" v="0"/>
        <pc:sldMkLst>
          <pc:docMk/>
          <pc:sldMk cId="2863204718" sldId="302"/>
        </pc:sldMkLst>
      </pc:sldChg>
      <pc:sldChg chg="add">
        <pc:chgData name="윤 지숭" userId="37945a9c25181db1" providerId="Windows Live" clId="Web-{B519E28B-2C36-4E66-B084-14214CCFEB8C}" dt="2020-06-03T04:52:14.308" v="2"/>
        <pc:sldMkLst>
          <pc:docMk/>
          <pc:sldMk cId="2924425424" sldId="303"/>
        </pc:sldMkLst>
      </pc:sldChg>
      <pc:sldChg chg="add">
        <pc:chgData name="윤 지숭" userId="37945a9c25181db1" providerId="Windows Live" clId="Web-{B519E28B-2C36-4E66-B084-14214CCFEB8C}" dt="2020-06-03T04:52:14.465" v="3"/>
        <pc:sldMkLst>
          <pc:docMk/>
          <pc:sldMk cId="932973508" sldId="304"/>
        </pc:sldMkLst>
      </pc:sldChg>
      <pc:sldChg chg="add">
        <pc:chgData name="윤 지숭" userId="37945a9c25181db1" providerId="Windows Live" clId="Web-{B519E28B-2C36-4E66-B084-14214CCFEB8C}" dt="2020-06-03T04:52:14.652" v="4"/>
        <pc:sldMkLst>
          <pc:docMk/>
          <pc:sldMk cId="1984237392" sldId="305"/>
        </pc:sldMkLst>
      </pc:sldChg>
      <pc:sldChg chg="add">
        <pc:chgData name="윤 지숭" userId="37945a9c25181db1" providerId="Windows Live" clId="Web-{B519E28B-2C36-4E66-B084-14214CCFEB8C}" dt="2020-06-03T04:52:14.887" v="5"/>
        <pc:sldMkLst>
          <pc:docMk/>
          <pc:sldMk cId="1273859026" sldId="306"/>
        </pc:sldMkLst>
      </pc:sldChg>
      <pc:sldChg chg="add">
        <pc:chgData name="윤 지숭" userId="37945a9c25181db1" providerId="Windows Live" clId="Web-{B519E28B-2C36-4E66-B084-14214CCFEB8C}" dt="2020-06-03T04:52:15.012" v="6"/>
        <pc:sldMkLst>
          <pc:docMk/>
          <pc:sldMk cId="952965556" sldId="307"/>
        </pc:sldMkLst>
      </pc:sldChg>
      <pc:sldChg chg="add">
        <pc:chgData name="윤 지숭" userId="37945a9c25181db1" providerId="Windows Live" clId="Web-{B519E28B-2C36-4E66-B084-14214CCFEB8C}" dt="2020-06-03T04:52:15.324" v="7"/>
        <pc:sldMkLst>
          <pc:docMk/>
          <pc:sldMk cId="180211149" sldId="308"/>
        </pc:sldMkLst>
      </pc:sldChg>
      <pc:sldChg chg="add">
        <pc:chgData name="윤 지숭" userId="37945a9c25181db1" providerId="Windows Live" clId="Web-{B519E28B-2C36-4E66-B084-14214CCFEB8C}" dt="2020-06-03T04:52:15.637" v="8"/>
        <pc:sldMkLst>
          <pc:docMk/>
          <pc:sldMk cId="1208699782" sldId="309"/>
        </pc:sldMkLst>
      </pc:sldChg>
      <pc:sldChg chg="add">
        <pc:chgData name="윤 지숭" userId="37945a9c25181db1" providerId="Windows Live" clId="Web-{B519E28B-2C36-4E66-B084-14214CCFEB8C}" dt="2020-06-03T04:52:15.808" v="9"/>
        <pc:sldMkLst>
          <pc:docMk/>
          <pc:sldMk cId="1864153191" sldId="310"/>
        </pc:sldMkLst>
      </pc:sldChg>
      <pc:sldChg chg="add">
        <pc:chgData name="윤 지숭" userId="37945a9c25181db1" providerId="Windows Live" clId="Web-{B519E28B-2C36-4E66-B084-14214CCFEB8C}" dt="2020-06-03T04:52:15.933" v="10"/>
        <pc:sldMkLst>
          <pc:docMk/>
          <pc:sldMk cId="562542957" sldId="311"/>
        </pc:sldMkLst>
      </pc:sldChg>
      <pc:sldChg chg="add">
        <pc:chgData name="윤 지숭" userId="37945a9c25181db1" providerId="Windows Live" clId="Web-{B519E28B-2C36-4E66-B084-14214CCFEB8C}" dt="2020-06-03T04:52:16.105" v="11"/>
        <pc:sldMkLst>
          <pc:docMk/>
          <pc:sldMk cId="2305401532" sldId="312"/>
        </pc:sldMkLst>
      </pc:sldChg>
      <pc:sldChg chg="add">
        <pc:chgData name="윤 지숭" userId="37945a9c25181db1" providerId="Windows Live" clId="Web-{B519E28B-2C36-4E66-B084-14214CCFEB8C}" dt="2020-06-03T04:53:50.543" v="12"/>
        <pc:sldMkLst>
          <pc:docMk/>
          <pc:sldMk cId="3598307169" sldId="313"/>
        </pc:sldMkLst>
      </pc:sldChg>
      <pc:sldChg chg="add">
        <pc:chgData name="윤 지숭" userId="37945a9c25181db1" providerId="Windows Live" clId="Web-{B519E28B-2C36-4E66-B084-14214CCFEB8C}" dt="2020-06-03T04:53:50.668" v="13"/>
        <pc:sldMkLst>
          <pc:docMk/>
          <pc:sldMk cId="2354805521" sldId="314"/>
        </pc:sldMkLst>
      </pc:sldChg>
      <pc:sldChg chg="add">
        <pc:chgData name="윤 지숭" userId="37945a9c25181db1" providerId="Windows Live" clId="Web-{B519E28B-2C36-4E66-B084-14214CCFEB8C}" dt="2020-06-03T04:53:50.793" v="14"/>
        <pc:sldMkLst>
          <pc:docMk/>
          <pc:sldMk cId="394773184" sldId="315"/>
        </pc:sldMkLst>
      </pc:sldChg>
      <pc:sldChg chg="add del">
        <pc:chgData name="윤 지숭" userId="37945a9c25181db1" providerId="Windows Live" clId="Web-{B519E28B-2C36-4E66-B084-14214CCFEB8C}" dt="2020-06-03T04:54:26.293" v="18"/>
        <pc:sldMkLst>
          <pc:docMk/>
          <pc:sldMk cId="1558066055" sldId="316"/>
        </pc:sldMkLst>
      </pc:sldChg>
      <pc:sldChg chg="add replId">
        <pc:chgData name="윤 지숭" userId="37945a9c25181db1" providerId="Windows Live" clId="Web-{B519E28B-2C36-4E66-B084-14214CCFEB8C}" dt="2020-06-03T04:54:19.809" v="16"/>
        <pc:sldMkLst>
          <pc:docMk/>
          <pc:sldMk cId="2505743634" sldId="317"/>
        </pc:sldMkLst>
      </pc:sldChg>
      <pc:sldChg chg="add replId">
        <pc:chgData name="윤 지숭" userId="37945a9c25181db1" providerId="Windows Live" clId="Web-{B519E28B-2C36-4E66-B084-14214CCFEB8C}" dt="2020-06-03T04:54:20.262" v="17"/>
        <pc:sldMkLst>
          <pc:docMk/>
          <pc:sldMk cId="3837122118" sldId="318"/>
        </pc:sldMkLst>
      </pc:sldChg>
    </pc:docChg>
  </pc:docChgLst>
  <pc:docChgLst>
    <pc:chgData name="게스트 사용자" userId="9294afc52834970e" providerId="Windows Live" clId="Web-{03A3BA08-2B9D-444F-ACB2-970FAC5B0CA1}"/>
    <pc:docChg chg="addSld modSld sldOrd">
      <pc:chgData name="게스트 사용자" userId="9294afc52834970e" providerId="Windows Live" clId="Web-{03A3BA08-2B9D-444F-ACB2-970FAC5B0CA1}" dt="2020-06-02T11:01:15.701" v="1341" actId="20577"/>
      <pc:docMkLst>
        <pc:docMk/>
      </pc:docMkLst>
      <pc:sldChg chg="modSp">
        <pc:chgData name="게스트 사용자" userId="9294afc52834970e" providerId="Windows Live" clId="Web-{03A3BA08-2B9D-444F-ACB2-970FAC5B0CA1}" dt="2020-06-02T10:15:18.054" v="279"/>
        <pc:sldMkLst>
          <pc:docMk/>
          <pc:sldMk cId="2568820395" sldId="278"/>
        </pc:sldMkLst>
        <pc:graphicFrameChg chg="mod modGraphic">
          <ac:chgData name="게스트 사용자" userId="9294afc52834970e" providerId="Windows Live" clId="Web-{03A3BA08-2B9D-444F-ACB2-970FAC5B0CA1}" dt="2020-06-02T10:15:18.054" v="279"/>
          <ac:graphicFrameMkLst>
            <pc:docMk/>
            <pc:sldMk cId="2568820395" sldId="278"/>
            <ac:graphicFrameMk id="9" creationId="{00000000-0000-0000-0000-000000000000}"/>
          </ac:graphicFrameMkLst>
        </pc:graphicFrameChg>
      </pc:sldChg>
      <pc:sldChg chg="addSp delSp modSp">
        <pc:chgData name="게스트 사용자" userId="9294afc52834970e" providerId="Windows Live" clId="Web-{03A3BA08-2B9D-444F-ACB2-970FAC5B0CA1}" dt="2020-06-02T10:38:56.025" v="1040" actId="1076"/>
        <pc:sldMkLst>
          <pc:docMk/>
          <pc:sldMk cId="698167472" sldId="282"/>
        </pc:sldMkLst>
        <pc:spChg chg="add mod">
          <ac:chgData name="게스트 사용자" userId="9294afc52834970e" providerId="Windows Live" clId="Web-{03A3BA08-2B9D-444F-ACB2-970FAC5B0CA1}" dt="2020-06-02T10:38:56.025" v="1040" actId="1076"/>
          <ac:spMkLst>
            <pc:docMk/>
            <pc:sldMk cId="698167472" sldId="282"/>
            <ac:spMk id="2" creationId="{88BAD3BA-E4FD-40E8-A768-EE3C7930A164}"/>
          </ac:spMkLst>
        </pc:spChg>
        <pc:spChg chg="del mod">
          <ac:chgData name="게스트 사용자" userId="9294afc52834970e" providerId="Windows Live" clId="Web-{03A3BA08-2B9D-444F-ACB2-970FAC5B0CA1}" dt="2020-06-02T10:37:51.635" v="999"/>
          <ac:spMkLst>
            <pc:docMk/>
            <pc:sldMk cId="698167472" sldId="282"/>
            <ac:spMk id="15" creationId="{00000000-0000-0000-0000-000000000000}"/>
          </ac:spMkLst>
        </pc:spChg>
      </pc:sldChg>
      <pc:sldChg chg="modSp">
        <pc:chgData name="게스트 사용자" userId="9294afc52834970e" providerId="Windows Live" clId="Web-{03A3BA08-2B9D-444F-ACB2-970FAC5B0CA1}" dt="2020-06-02T10:18:48.961" v="318" actId="1076"/>
        <pc:sldMkLst>
          <pc:docMk/>
          <pc:sldMk cId="229057168" sldId="286"/>
        </pc:sldMkLst>
        <pc:spChg chg="mod">
          <ac:chgData name="게스트 사용자" userId="9294afc52834970e" providerId="Windows Live" clId="Web-{03A3BA08-2B9D-444F-ACB2-970FAC5B0CA1}" dt="2020-06-02T10:16:16.304" v="284" actId="14100"/>
          <ac:spMkLst>
            <pc:docMk/>
            <pc:sldMk cId="229057168" sldId="286"/>
            <ac:spMk id="15" creationId="{C213B21F-C541-466A-BBEE-9FEC1F4833F6}"/>
          </ac:spMkLst>
        </pc:spChg>
        <pc:spChg chg="mod">
          <ac:chgData name="게스트 사용자" userId="9294afc52834970e" providerId="Windows Live" clId="Web-{03A3BA08-2B9D-444F-ACB2-970FAC5B0CA1}" dt="2020-06-02T10:17:02.117" v="292" actId="1076"/>
          <ac:spMkLst>
            <pc:docMk/>
            <pc:sldMk cId="229057168" sldId="286"/>
            <ac:spMk id="16" creationId="{813815C4-F300-46C2-A695-5913BB293EE6}"/>
          </ac:spMkLst>
        </pc:spChg>
        <pc:spChg chg="mod">
          <ac:chgData name="게스트 사용자" userId="9294afc52834970e" providerId="Windows Live" clId="Web-{03A3BA08-2B9D-444F-ACB2-970FAC5B0CA1}" dt="2020-06-02T10:16:33.820" v="287" actId="14100"/>
          <ac:spMkLst>
            <pc:docMk/>
            <pc:sldMk cId="229057168" sldId="286"/>
            <ac:spMk id="18" creationId="{3549B2A4-D376-4C26-8981-7010D58B5878}"/>
          </ac:spMkLst>
        </pc:spChg>
        <pc:spChg chg="mod">
          <ac:chgData name="게스트 사용자" userId="9294afc52834970e" providerId="Windows Live" clId="Web-{03A3BA08-2B9D-444F-ACB2-970FAC5B0CA1}" dt="2020-06-02T10:16:56.367" v="291" actId="1076"/>
          <ac:spMkLst>
            <pc:docMk/>
            <pc:sldMk cId="229057168" sldId="286"/>
            <ac:spMk id="19" creationId="{04784CA5-A8BC-40A4-87E7-DB3271CCAF17}"/>
          </ac:spMkLst>
        </pc:spChg>
        <pc:spChg chg="mod">
          <ac:chgData name="게스트 사용자" userId="9294afc52834970e" providerId="Windows Live" clId="Web-{03A3BA08-2B9D-444F-ACB2-970FAC5B0CA1}" dt="2020-06-02T10:18:48.946" v="317" actId="1076"/>
          <ac:spMkLst>
            <pc:docMk/>
            <pc:sldMk cId="229057168" sldId="286"/>
            <ac:spMk id="29" creationId="{0CBAAAF8-8863-4F5E-8804-1AEE5516EBA8}"/>
          </ac:spMkLst>
        </pc:spChg>
        <pc:spChg chg="mod">
          <ac:chgData name="게스트 사용자" userId="9294afc52834970e" providerId="Windows Live" clId="Web-{03A3BA08-2B9D-444F-ACB2-970FAC5B0CA1}" dt="2020-06-02T10:18:48.961" v="318" actId="1076"/>
          <ac:spMkLst>
            <pc:docMk/>
            <pc:sldMk cId="229057168" sldId="286"/>
            <ac:spMk id="30" creationId="{1EA0E295-5467-47D0-AC2A-8AD3C82929B4}"/>
          </ac:spMkLst>
        </pc:spChg>
        <pc:picChg chg="mod">
          <ac:chgData name="게스트 사용자" userId="9294afc52834970e" providerId="Windows Live" clId="Web-{03A3BA08-2B9D-444F-ACB2-970FAC5B0CA1}" dt="2020-06-02T10:18:40.742" v="316" actId="1076"/>
          <ac:picMkLst>
            <pc:docMk/>
            <pc:sldMk cId="229057168" sldId="286"/>
            <ac:picMk id="10" creationId="{23461D7C-F933-4576-8238-7B7C4EEFE69C}"/>
          </ac:picMkLst>
        </pc:picChg>
      </pc:sldChg>
      <pc:sldChg chg="modSp">
        <pc:chgData name="게스트 사용자" userId="9294afc52834970e" providerId="Windows Live" clId="Web-{03A3BA08-2B9D-444F-ACB2-970FAC5B0CA1}" dt="2020-06-02T10:22:49.212" v="378" actId="1076"/>
        <pc:sldMkLst>
          <pc:docMk/>
          <pc:sldMk cId="2065196532" sldId="288"/>
        </pc:sldMkLst>
        <pc:picChg chg="mod">
          <ac:chgData name="게스트 사용자" userId="9294afc52834970e" providerId="Windows Live" clId="Web-{03A3BA08-2B9D-444F-ACB2-970FAC5B0CA1}" dt="2020-06-02T10:22:49.165" v="376" actId="1076"/>
          <ac:picMkLst>
            <pc:docMk/>
            <pc:sldMk cId="2065196532" sldId="288"/>
            <ac:picMk id="15" creationId="{CCFB7F3D-E669-4FFF-9E51-EF38A01CEAED}"/>
          </ac:picMkLst>
        </pc:picChg>
        <pc:picChg chg="mod">
          <ac:chgData name="게스트 사용자" userId="9294afc52834970e" providerId="Windows Live" clId="Web-{03A3BA08-2B9D-444F-ACB2-970FAC5B0CA1}" dt="2020-06-02T10:22:49.212" v="377" actId="1076"/>
          <ac:picMkLst>
            <pc:docMk/>
            <pc:sldMk cId="2065196532" sldId="288"/>
            <ac:picMk id="17" creationId="{F52226B3-8C65-4032-8241-20DE9F64249E}"/>
          </ac:picMkLst>
        </pc:picChg>
        <pc:picChg chg="mod">
          <ac:chgData name="게스트 사용자" userId="9294afc52834970e" providerId="Windows Live" clId="Web-{03A3BA08-2B9D-444F-ACB2-970FAC5B0CA1}" dt="2020-06-02T10:22:49.212" v="378" actId="1076"/>
          <ac:picMkLst>
            <pc:docMk/>
            <pc:sldMk cId="2065196532" sldId="288"/>
            <ac:picMk id="19" creationId="{5B71FE00-53A3-4CF3-B52E-07B0107B4EFC}"/>
          </ac:picMkLst>
        </pc:picChg>
      </pc:sldChg>
      <pc:sldChg chg="modSp">
        <pc:chgData name="게스트 사용자" userId="9294afc52834970e" providerId="Windows Live" clId="Web-{03A3BA08-2B9D-444F-ACB2-970FAC5B0CA1}" dt="2020-06-02T10:26:45.868" v="521" actId="1076"/>
        <pc:sldMkLst>
          <pc:docMk/>
          <pc:sldMk cId="742291278" sldId="289"/>
        </pc:sldMkLst>
        <pc:spChg chg="mod">
          <ac:chgData name="게스트 사용자" userId="9294afc52834970e" providerId="Windows Live" clId="Web-{03A3BA08-2B9D-444F-ACB2-970FAC5B0CA1}" dt="2020-06-02T10:26:45.868" v="521" actId="1076"/>
          <ac:spMkLst>
            <pc:docMk/>
            <pc:sldMk cId="742291278" sldId="289"/>
            <ac:spMk id="3" creationId="{CCFA0D18-0EB2-4A82-AF49-F076503E6E49}"/>
          </ac:spMkLst>
        </pc:spChg>
      </pc:sldChg>
      <pc:sldChg chg="modSp">
        <pc:chgData name="게스트 사용자" userId="9294afc52834970e" providerId="Windows Live" clId="Web-{03A3BA08-2B9D-444F-ACB2-970FAC5B0CA1}" dt="2020-06-02T10:39:40.057" v="1052" actId="20577"/>
        <pc:sldMkLst>
          <pc:docMk/>
          <pc:sldMk cId="3336885662" sldId="290"/>
        </pc:sldMkLst>
        <pc:spChg chg="mod">
          <ac:chgData name="게스트 사용자" userId="9294afc52834970e" providerId="Windows Live" clId="Web-{03A3BA08-2B9D-444F-ACB2-970FAC5B0CA1}" dt="2020-06-02T10:39:40.057" v="1052" actId="20577"/>
          <ac:spMkLst>
            <pc:docMk/>
            <pc:sldMk cId="3336885662" sldId="290"/>
            <ac:spMk id="12" creationId="{00000000-0000-0000-0000-000000000000}"/>
          </ac:spMkLst>
        </pc:spChg>
      </pc:sldChg>
      <pc:sldChg chg="addSp delSp">
        <pc:chgData name="게스트 사용자" userId="9294afc52834970e" providerId="Windows Live" clId="Web-{03A3BA08-2B9D-444F-ACB2-970FAC5B0CA1}" dt="2020-06-02T10:39:48.244" v="1055"/>
        <pc:sldMkLst>
          <pc:docMk/>
          <pc:sldMk cId="2053821595" sldId="291"/>
        </pc:sldMkLst>
        <pc:spChg chg="add">
          <ac:chgData name="게스트 사용자" userId="9294afc52834970e" providerId="Windows Live" clId="Web-{03A3BA08-2B9D-444F-ACB2-970FAC5B0CA1}" dt="2020-06-02T10:39:48.244" v="1055"/>
          <ac:spMkLst>
            <pc:docMk/>
            <pc:sldMk cId="2053821595" sldId="291"/>
            <ac:spMk id="11" creationId="{C5479740-331F-4FA3-93F4-AFDF1C274598}"/>
          </ac:spMkLst>
        </pc:spChg>
        <pc:spChg chg="del">
          <ac:chgData name="게스트 사용자" userId="9294afc52834970e" providerId="Windows Live" clId="Web-{03A3BA08-2B9D-444F-ACB2-970FAC5B0CA1}" dt="2020-06-02T10:39:46.510" v="1054"/>
          <ac:spMkLst>
            <pc:docMk/>
            <pc:sldMk cId="2053821595" sldId="291"/>
            <ac:spMk id="12" creationId="{00000000-0000-0000-0000-000000000000}"/>
          </ac:spMkLst>
        </pc:spChg>
      </pc:sldChg>
      <pc:sldChg chg="addSp delSp modSp">
        <pc:chgData name="게스트 사용자" userId="9294afc52834970e" providerId="Windows Live" clId="Web-{03A3BA08-2B9D-444F-ACB2-970FAC5B0CA1}" dt="2020-06-02T10:40:40.744" v="1090" actId="1076"/>
        <pc:sldMkLst>
          <pc:docMk/>
          <pc:sldMk cId="3436259909" sldId="293"/>
        </pc:sldMkLst>
        <pc:spChg chg="mod">
          <ac:chgData name="게스트 사용자" userId="9294afc52834970e" providerId="Windows Live" clId="Web-{03A3BA08-2B9D-444F-ACB2-970FAC5B0CA1}" dt="2020-06-02T10:40:40.744" v="1090" actId="1076"/>
          <ac:spMkLst>
            <pc:docMk/>
            <pc:sldMk cId="3436259909" sldId="293"/>
            <ac:spMk id="12" creationId="{00000000-0000-0000-0000-000000000000}"/>
          </ac:spMkLst>
        </pc:spChg>
        <pc:spChg chg="add mod">
          <ac:chgData name="게스트 사용자" userId="9294afc52834970e" providerId="Windows Live" clId="Web-{03A3BA08-2B9D-444F-ACB2-970FAC5B0CA1}" dt="2020-06-02T10:09:37.757" v="114" actId="1076"/>
          <ac:spMkLst>
            <pc:docMk/>
            <pc:sldMk cId="3436259909" sldId="293"/>
            <ac:spMk id="19" creationId="{F2FCA253-5CFC-4D15-B415-A636CE8A9FF5}"/>
          </ac:spMkLst>
        </pc:spChg>
        <pc:spChg chg="add mod">
          <ac:chgData name="게스트 사용자" userId="9294afc52834970e" providerId="Windows Live" clId="Web-{03A3BA08-2B9D-444F-ACB2-970FAC5B0CA1}" dt="2020-06-02T10:19:12.930" v="319" actId="1076"/>
          <ac:spMkLst>
            <pc:docMk/>
            <pc:sldMk cId="3436259909" sldId="293"/>
            <ac:spMk id="20" creationId="{4D73F1F9-522C-4224-9008-882FB3F5AE0C}"/>
          </ac:spMkLst>
        </pc:spChg>
        <pc:spChg chg="add mod">
          <ac:chgData name="게스트 사용자" userId="9294afc52834970e" providerId="Windows Live" clId="Web-{03A3BA08-2B9D-444F-ACB2-970FAC5B0CA1}" dt="2020-06-02T10:19:17.321" v="320" actId="1076"/>
          <ac:spMkLst>
            <pc:docMk/>
            <pc:sldMk cId="3436259909" sldId="293"/>
            <ac:spMk id="21" creationId="{1F18400F-2A28-4CA1-8468-7E65F2C322A5}"/>
          </ac:spMkLst>
        </pc:spChg>
        <pc:picChg chg="add mod ord">
          <ac:chgData name="게스트 사용자" userId="9294afc52834970e" providerId="Windows Live" clId="Web-{03A3BA08-2B9D-444F-ACB2-970FAC5B0CA1}" dt="2020-06-02T10:07:59.569" v="61" actId="1076"/>
          <ac:picMkLst>
            <pc:docMk/>
            <pc:sldMk cId="3436259909" sldId="293"/>
            <ac:picMk id="2" creationId="{16B55AFD-F360-466A-8AF2-986D7AFE67D1}"/>
          </ac:picMkLst>
        </pc:picChg>
        <pc:picChg chg="add mod">
          <ac:chgData name="게스트 사용자" userId="9294afc52834970e" providerId="Windows Live" clId="Web-{03A3BA08-2B9D-444F-ACB2-970FAC5B0CA1}" dt="2020-06-02T10:10:34.288" v="156" actId="1076"/>
          <ac:picMkLst>
            <pc:docMk/>
            <pc:sldMk cId="3436259909" sldId="293"/>
            <ac:picMk id="17" creationId="{D43B6917-B671-4169-A4CF-D2FA1785A069}"/>
          </ac:picMkLst>
        </pc:picChg>
        <pc:picChg chg="add mod">
          <ac:chgData name="게스트 사용자" userId="9294afc52834970e" providerId="Windows Live" clId="Web-{03A3BA08-2B9D-444F-ACB2-970FAC5B0CA1}" dt="2020-06-02T10:07:59.600" v="63" actId="1076"/>
          <ac:picMkLst>
            <pc:docMk/>
            <pc:sldMk cId="3436259909" sldId="293"/>
            <ac:picMk id="18" creationId="{8CFD12CF-4A2E-41D0-AE3E-4F99305624D3}"/>
          </ac:picMkLst>
        </pc:picChg>
        <pc:cxnChg chg="add del mod">
          <ac:chgData name="게스트 사용자" userId="9294afc52834970e" providerId="Windows Live" clId="Web-{03A3BA08-2B9D-444F-ACB2-970FAC5B0CA1}" dt="2020-06-02T10:05:02.788" v="27"/>
          <ac:cxnSpMkLst>
            <pc:docMk/>
            <pc:sldMk cId="3436259909" sldId="293"/>
            <ac:cxnSpMk id="3" creationId="{8EDE8AAD-7D86-4A84-86C7-86A642184300}"/>
          </ac:cxnSpMkLst>
        </pc:cxnChg>
        <pc:cxnChg chg="add mod">
          <ac:chgData name="게스트 사용자" userId="9294afc52834970e" providerId="Windows Live" clId="Web-{03A3BA08-2B9D-444F-ACB2-970FAC5B0CA1}" dt="2020-06-02T10:07:59.600" v="64" actId="1076"/>
          <ac:cxnSpMkLst>
            <pc:docMk/>
            <pc:sldMk cId="3436259909" sldId="293"/>
            <ac:cxnSpMk id="4" creationId="{5F94E804-5201-433A-A203-40330D46BD52}"/>
          </ac:cxnSpMkLst>
        </pc:cxnChg>
        <pc:cxnChg chg="add del mod">
          <ac:chgData name="게스트 사용자" userId="9294afc52834970e" providerId="Windows Live" clId="Web-{03A3BA08-2B9D-444F-ACB2-970FAC5B0CA1}" dt="2020-06-02T10:05:03.522" v="28"/>
          <ac:cxnSpMkLst>
            <pc:docMk/>
            <pc:sldMk cId="3436259909" sldId="293"/>
            <ac:cxnSpMk id="11" creationId="{390D4584-6D73-4803-9423-F2BE47AF9730}"/>
          </ac:cxnSpMkLst>
        </pc:cxnChg>
        <pc:cxnChg chg="add del mod">
          <ac:chgData name="게스트 사용자" userId="9294afc52834970e" providerId="Windows Live" clId="Web-{03A3BA08-2B9D-444F-ACB2-970FAC5B0CA1}" dt="2020-06-02T10:05:01.991" v="26"/>
          <ac:cxnSpMkLst>
            <pc:docMk/>
            <pc:sldMk cId="3436259909" sldId="293"/>
            <ac:cxnSpMk id="13" creationId="{B9DD072F-022A-4745-BD84-6C6CA67A6ACD}"/>
          </ac:cxnSpMkLst>
        </pc:cxnChg>
        <pc:cxnChg chg="add del mod">
          <ac:chgData name="게스트 사용자" userId="9294afc52834970e" providerId="Windows Live" clId="Web-{03A3BA08-2B9D-444F-ACB2-970FAC5B0CA1}" dt="2020-06-02T10:06:18.663" v="44"/>
          <ac:cxnSpMkLst>
            <pc:docMk/>
            <pc:sldMk cId="3436259909" sldId="293"/>
            <ac:cxnSpMk id="15" creationId="{474AE235-368F-409F-94E3-EA13830F1E70}"/>
          </ac:cxnSpMkLst>
        </pc:cxnChg>
        <pc:cxnChg chg="add mod">
          <ac:chgData name="게스트 사용자" userId="9294afc52834970e" providerId="Windows Live" clId="Web-{03A3BA08-2B9D-444F-ACB2-970FAC5B0CA1}" dt="2020-06-02T10:07:59.538" v="60" actId="1076"/>
          <ac:cxnSpMkLst>
            <pc:docMk/>
            <pc:sldMk cId="3436259909" sldId="293"/>
            <ac:cxnSpMk id="16" creationId="{60AA046A-6866-4D55-8430-74D79673F1CB}"/>
          </ac:cxnSpMkLst>
        </pc:cxnChg>
      </pc:sldChg>
      <pc:sldChg chg="addSp delSp modSp add replId">
        <pc:chgData name="게스트 사용자" userId="9294afc52834970e" providerId="Windows Live" clId="Web-{03A3BA08-2B9D-444F-ACB2-970FAC5B0CA1}" dt="2020-06-02T10:40:44.619" v="1091" actId="1076"/>
        <pc:sldMkLst>
          <pc:docMk/>
          <pc:sldMk cId="1674619858" sldId="294"/>
        </pc:sldMkLst>
        <pc:spChg chg="mod">
          <ac:chgData name="게스트 사용자" userId="9294afc52834970e" providerId="Windows Live" clId="Web-{03A3BA08-2B9D-444F-ACB2-970FAC5B0CA1}" dt="2020-06-02T10:02:46.241" v="9" actId="20577"/>
          <ac:spMkLst>
            <pc:docMk/>
            <pc:sldMk cId="1674619858" sldId="294"/>
            <ac:spMk id="10" creationId="{8C3BC85D-0754-4702-9E25-D1D6EA10CFF9}"/>
          </ac:spMkLst>
        </pc:spChg>
        <pc:spChg chg="mod">
          <ac:chgData name="게스트 사용자" userId="9294afc52834970e" providerId="Windows Live" clId="Web-{03A3BA08-2B9D-444F-ACB2-970FAC5B0CA1}" dt="2020-06-02T10:40:44.619" v="1091" actId="1076"/>
          <ac:spMkLst>
            <pc:docMk/>
            <pc:sldMk cId="1674619858" sldId="294"/>
            <ac:spMk id="12" creationId="{00000000-0000-0000-0000-000000000000}"/>
          </ac:spMkLst>
        </pc:spChg>
        <pc:spChg chg="add mod">
          <ac:chgData name="게스트 사용자" userId="9294afc52834970e" providerId="Windows Live" clId="Web-{03A3BA08-2B9D-444F-ACB2-970FAC5B0CA1}" dt="2020-06-02T10:29:36.087" v="629" actId="20577"/>
          <ac:spMkLst>
            <pc:docMk/>
            <pc:sldMk cId="1674619858" sldId="294"/>
            <ac:spMk id="19" creationId="{50D01978-14E3-434F-A51E-BF40718FC00F}"/>
          </ac:spMkLst>
        </pc:spChg>
        <pc:spChg chg="add mod">
          <ac:chgData name="게스트 사용자" userId="9294afc52834970e" providerId="Windows Live" clId="Web-{03A3BA08-2B9D-444F-ACB2-970FAC5B0CA1}" dt="2020-06-02T10:36:12.478" v="970" actId="1076"/>
          <ac:spMkLst>
            <pc:docMk/>
            <pc:sldMk cId="1674619858" sldId="294"/>
            <ac:spMk id="21" creationId="{A5632EC3-0314-4682-A7F6-66A09C72A0D9}"/>
          </ac:spMkLst>
        </pc:spChg>
        <pc:spChg chg="add del">
          <ac:chgData name="게스트 사용자" userId="9294afc52834970e" providerId="Windows Live" clId="Web-{03A3BA08-2B9D-444F-ACB2-970FAC5B0CA1}" dt="2020-06-02T10:30:54.337" v="690"/>
          <ac:spMkLst>
            <pc:docMk/>
            <pc:sldMk cId="1674619858" sldId="294"/>
            <ac:spMk id="23" creationId="{C6D0665E-F096-4275-B526-7F0BEE2B97B7}"/>
          </ac:spMkLst>
        </pc:spChg>
        <pc:spChg chg="add del">
          <ac:chgData name="게스트 사용자" userId="9294afc52834970e" providerId="Windows Live" clId="Web-{03A3BA08-2B9D-444F-ACB2-970FAC5B0CA1}" dt="2020-06-02T10:30:59.509" v="692"/>
          <ac:spMkLst>
            <pc:docMk/>
            <pc:sldMk cId="1674619858" sldId="294"/>
            <ac:spMk id="25" creationId="{CC03D94B-8212-4F37-8544-8D4D960AABA7}"/>
          </ac:spMkLst>
        </pc:spChg>
        <pc:spChg chg="add mod">
          <ac:chgData name="게스트 사용자" userId="9294afc52834970e" providerId="Windows Live" clId="Web-{03A3BA08-2B9D-444F-ACB2-970FAC5B0CA1}" dt="2020-06-02T10:36:21.041" v="973" actId="20577"/>
          <ac:spMkLst>
            <pc:docMk/>
            <pc:sldMk cId="1674619858" sldId="294"/>
            <ac:spMk id="27" creationId="{4F2E6C82-D54E-411F-9CF3-163EBCAA1F2C}"/>
          </ac:spMkLst>
        </pc:spChg>
        <pc:spChg chg="add mod">
          <ac:chgData name="게스트 사용자" userId="9294afc52834970e" providerId="Windows Live" clId="Web-{03A3BA08-2B9D-444F-ACB2-970FAC5B0CA1}" dt="2020-06-02T10:36:56.463" v="992" actId="14100"/>
          <ac:spMkLst>
            <pc:docMk/>
            <pc:sldMk cId="1674619858" sldId="294"/>
            <ac:spMk id="29" creationId="{C0CA23F7-703D-439E-9A2C-4992B2573A4D}"/>
          </ac:spMkLst>
        </pc:spChg>
        <pc:picChg chg="add mod">
          <ac:chgData name="게스트 사용자" userId="9294afc52834970e" providerId="Windows Live" clId="Web-{03A3BA08-2B9D-444F-ACB2-970FAC5B0CA1}" dt="2020-06-02T10:20:41.805" v="344" actId="14100"/>
          <ac:picMkLst>
            <pc:docMk/>
            <pc:sldMk cId="1674619858" sldId="294"/>
            <ac:picMk id="2" creationId="{2921943C-397A-4852-B8E9-2D2C36A8A75B}"/>
          </ac:picMkLst>
        </pc:picChg>
        <pc:picChg chg="add mod">
          <ac:chgData name="게스트 사용자" userId="9294afc52834970e" providerId="Windows Live" clId="Web-{03A3BA08-2B9D-444F-ACB2-970FAC5B0CA1}" dt="2020-06-02T10:20:47.243" v="350" actId="1076"/>
          <ac:picMkLst>
            <pc:docMk/>
            <pc:sldMk cId="1674619858" sldId="294"/>
            <ac:picMk id="3" creationId="{4A0F09E5-77AB-41B1-8764-A8A93047EC1C}"/>
          </ac:picMkLst>
        </pc:picChg>
        <pc:picChg chg="add mod">
          <ac:chgData name="게스트 사용자" userId="9294afc52834970e" providerId="Windows Live" clId="Web-{03A3BA08-2B9D-444F-ACB2-970FAC5B0CA1}" dt="2020-06-02T10:21:08.524" v="363" actId="1076"/>
          <ac:picMkLst>
            <pc:docMk/>
            <pc:sldMk cId="1674619858" sldId="294"/>
            <ac:picMk id="4" creationId="{65B10C97-40DB-4E84-870E-DF4FD618A16E}"/>
          </ac:picMkLst>
        </pc:picChg>
        <pc:picChg chg="add del mod">
          <ac:chgData name="게스트 사용자" userId="9294afc52834970e" providerId="Windows Live" clId="Web-{03A3BA08-2B9D-444F-ACB2-970FAC5B0CA1}" dt="2020-06-02T10:19:33.446" v="321"/>
          <ac:picMkLst>
            <pc:docMk/>
            <pc:sldMk cId="1674619858" sldId="294"/>
            <ac:picMk id="9" creationId="{0A27EEA3-ABB4-449A-98CD-CE8D6723C8C7}"/>
          </ac:picMkLst>
        </pc:picChg>
        <pc:picChg chg="add mod">
          <ac:chgData name="게스트 사용자" userId="9294afc52834970e" providerId="Windows Live" clId="Web-{03A3BA08-2B9D-444F-ACB2-970FAC5B0CA1}" dt="2020-06-02T10:21:08.508" v="362" actId="1076"/>
          <ac:picMkLst>
            <pc:docMk/>
            <pc:sldMk cId="1674619858" sldId="294"/>
            <ac:picMk id="11" creationId="{2F9921D8-9AFE-45EA-8244-FC8727B8D451}"/>
          </ac:picMkLst>
        </pc:picChg>
        <pc:picChg chg="add mod">
          <ac:chgData name="게스트 사용자" userId="9294afc52834970e" providerId="Windows Live" clId="Web-{03A3BA08-2B9D-444F-ACB2-970FAC5B0CA1}" dt="2020-06-02T10:21:15.618" v="364" actId="1076"/>
          <ac:picMkLst>
            <pc:docMk/>
            <pc:sldMk cId="1674619858" sldId="294"/>
            <ac:picMk id="13" creationId="{9FAF0FF6-52D6-4293-9D72-1758292018FB}"/>
          </ac:picMkLst>
        </pc:picChg>
        <pc:cxnChg chg="add mod">
          <ac:chgData name="게스트 사용자" userId="9294afc52834970e" providerId="Windows Live" clId="Web-{03A3BA08-2B9D-444F-ACB2-970FAC5B0CA1}" dt="2020-06-02T10:21:34.805" v="367" actId="14100"/>
          <ac:cxnSpMkLst>
            <pc:docMk/>
            <pc:sldMk cId="1674619858" sldId="294"/>
            <ac:cxnSpMk id="15" creationId="{FBB43E05-1974-407C-94E5-DED4310A723C}"/>
          </ac:cxnSpMkLst>
        </pc:cxnChg>
        <pc:cxnChg chg="add mod">
          <ac:chgData name="게스트 사용자" userId="9294afc52834970e" providerId="Windows Live" clId="Web-{03A3BA08-2B9D-444F-ACB2-970FAC5B0CA1}" dt="2020-06-02T10:21:46.571" v="369" actId="1076"/>
          <ac:cxnSpMkLst>
            <pc:docMk/>
            <pc:sldMk cId="1674619858" sldId="294"/>
            <ac:cxnSpMk id="16" creationId="{77513FDD-78CC-42B2-9EFB-EC5171FEAFDD}"/>
          </ac:cxnSpMkLst>
        </pc:cxnChg>
        <pc:cxnChg chg="add mod">
          <ac:chgData name="게스트 사용자" userId="9294afc52834970e" providerId="Windows Live" clId="Web-{03A3BA08-2B9D-444F-ACB2-970FAC5B0CA1}" dt="2020-06-02T10:21:58.305" v="371" actId="1076"/>
          <ac:cxnSpMkLst>
            <pc:docMk/>
            <pc:sldMk cId="1674619858" sldId="294"/>
            <ac:cxnSpMk id="17" creationId="{BAC30538-0382-483A-B2DB-F0765B453B08}"/>
          </ac:cxnSpMkLst>
        </pc:cxnChg>
      </pc:sldChg>
      <pc:sldChg chg="add replId">
        <pc:chgData name="게스트 사용자" userId="9294afc52834970e" providerId="Windows Live" clId="Web-{03A3BA08-2B9D-444F-ACB2-970FAC5B0CA1}" dt="2020-06-02T10:37:17.009" v="993"/>
        <pc:sldMkLst>
          <pc:docMk/>
          <pc:sldMk cId="3102325624" sldId="295"/>
        </pc:sldMkLst>
      </pc:sldChg>
      <pc:sldChg chg="addSp delSp modSp add ord replId">
        <pc:chgData name="게스트 사용자" userId="9294afc52834970e" providerId="Windows Live" clId="Web-{03A3BA08-2B9D-444F-ACB2-970FAC5B0CA1}" dt="2020-06-02T10:42:38.510" v="1108" actId="20577"/>
        <pc:sldMkLst>
          <pc:docMk/>
          <pc:sldMk cId="1243979626" sldId="296"/>
        </pc:sldMkLst>
        <pc:spChg chg="mod">
          <ac:chgData name="게스트 사용자" userId="9294afc52834970e" providerId="Windows Live" clId="Web-{03A3BA08-2B9D-444F-ACB2-970FAC5B0CA1}" dt="2020-06-02T10:42:38.510" v="1108" actId="20577"/>
          <ac:spMkLst>
            <pc:docMk/>
            <pc:sldMk cId="1243979626" sldId="296"/>
            <ac:spMk id="12" creationId="{00000000-0000-0000-0000-000000000000}"/>
          </ac:spMkLst>
        </pc:spChg>
        <pc:picChg chg="add mod">
          <ac:chgData name="게스트 사용자" userId="9294afc52834970e" providerId="Windows Live" clId="Web-{03A3BA08-2B9D-444F-ACB2-970FAC5B0CA1}" dt="2020-06-02T10:42:33.791" v="1100" actId="1076"/>
          <ac:picMkLst>
            <pc:docMk/>
            <pc:sldMk cId="1243979626" sldId="296"/>
            <ac:picMk id="2" creationId="{7720BEA1-63FA-401B-98C7-B08F04E33B97}"/>
          </ac:picMkLst>
        </pc:picChg>
        <pc:picChg chg="del">
          <ac:chgData name="게스트 사용자" userId="9294afc52834970e" providerId="Windows Live" clId="Web-{03A3BA08-2B9D-444F-ACB2-970FAC5B0CA1}" dt="2020-06-02T10:42:06.494" v="1094"/>
          <ac:picMkLst>
            <pc:docMk/>
            <pc:sldMk cId="1243979626" sldId="296"/>
            <ac:picMk id="3" creationId="{BD04E257-73D1-48A1-8EC2-D9C9E3DA6178}"/>
          </ac:picMkLst>
        </pc:picChg>
      </pc:sldChg>
      <pc:sldChg chg="addSp delSp modSp add replId">
        <pc:chgData name="게스트 사용자" userId="9294afc52834970e" providerId="Windows Live" clId="Web-{03A3BA08-2B9D-444F-ACB2-970FAC5B0CA1}" dt="2020-06-02T10:55:01.560" v="1235" actId="1076"/>
        <pc:sldMkLst>
          <pc:docMk/>
          <pc:sldMk cId="4045425542" sldId="297"/>
        </pc:sldMkLst>
        <pc:spChg chg="add mod">
          <ac:chgData name="게스트 사용자" userId="9294afc52834970e" providerId="Windows Live" clId="Web-{03A3BA08-2B9D-444F-ACB2-970FAC5B0CA1}" dt="2020-06-02T10:43:38.229" v="1149" actId="20577"/>
          <ac:spMkLst>
            <pc:docMk/>
            <pc:sldMk cId="4045425542" sldId="297"/>
            <ac:spMk id="3" creationId="{B948A59B-924B-4BFC-BB40-189A13C7F0C1}"/>
          </ac:spMkLst>
        </pc:spChg>
        <pc:spChg chg="add mod">
          <ac:chgData name="게스트 사용자" userId="9294afc52834970e" providerId="Windows Live" clId="Web-{03A3BA08-2B9D-444F-ACB2-970FAC5B0CA1}" dt="2020-06-02T10:50:05.887" v="1200" actId="14100"/>
          <ac:spMkLst>
            <pc:docMk/>
            <pc:sldMk cId="4045425542" sldId="297"/>
            <ac:spMk id="17" creationId="{421DF98C-8DAA-49F4-B7AE-0650A9FB65CC}"/>
          </ac:spMkLst>
        </pc:spChg>
        <pc:spChg chg="add mod">
          <ac:chgData name="게스트 사용자" userId="9294afc52834970e" providerId="Windows Live" clId="Web-{03A3BA08-2B9D-444F-ACB2-970FAC5B0CA1}" dt="2020-06-02T10:50:47.325" v="1207" actId="1076"/>
          <ac:spMkLst>
            <pc:docMk/>
            <pc:sldMk cId="4045425542" sldId="297"/>
            <ac:spMk id="21" creationId="{BBB3D544-6C81-47DC-868C-27EA111441A8}"/>
          </ac:spMkLst>
        </pc:spChg>
        <pc:spChg chg="add mod">
          <ac:chgData name="게스트 사용자" userId="9294afc52834970e" providerId="Windows Live" clId="Web-{03A3BA08-2B9D-444F-ACB2-970FAC5B0CA1}" dt="2020-06-02T10:55:01.560" v="1235" actId="1076"/>
          <ac:spMkLst>
            <pc:docMk/>
            <pc:sldMk cId="4045425542" sldId="297"/>
            <ac:spMk id="22" creationId="{3FBC5D71-A2A9-4700-9857-198F858E0721}"/>
          </ac:spMkLst>
        </pc:spChg>
        <pc:picChg chg="del">
          <ac:chgData name="게스트 사용자" userId="9294afc52834970e" providerId="Windows Live" clId="Web-{03A3BA08-2B9D-444F-ACB2-970FAC5B0CA1}" dt="2020-06-02T10:43:08.963" v="1112"/>
          <ac:picMkLst>
            <pc:docMk/>
            <pc:sldMk cId="4045425542" sldId="297"/>
            <ac:picMk id="2" creationId="{7720BEA1-63FA-401B-98C7-B08F04E33B97}"/>
          </ac:picMkLst>
        </pc:picChg>
        <pc:picChg chg="add mod">
          <ac:chgData name="게스트 사용자" userId="9294afc52834970e" providerId="Windows Live" clId="Web-{03A3BA08-2B9D-444F-ACB2-970FAC5B0CA1}" dt="2020-06-02T10:45:24.698" v="1172" actId="14100"/>
          <ac:picMkLst>
            <pc:docMk/>
            <pc:sldMk cId="4045425542" sldId="297"/>
            <ac:picMk id="4" creationId="{FBC9E0EE-D0D5-4D11-AE55-4A8BAE0E6D5D}"/>
          </ac:picMkLst>
        </pc:picChg>
        <pc:picChg chg="add mod">
          <ac:chgData name="게스트 사용자" userId="9294afc52834970e" providerId="Windows Live" clId="Web-{03A3BA08-2B9D-444F-ACB2-970FAC5B0CA1}" dt="2020-06-02T10:45:24.666" v="1171" actId="14100"/>
          <ac:picMkLst>
            <pc:docMk/>
            <pc:sldMk cId="4045425542" sldId="297"/>
            <ac:picMk id="10" creationId="{C0D4205E-E315-4108-B664-39D237479DDC}"/>
          </ac:picMkLst>
        </pc:picChg>
        <pc:picChg chg="add mod">
          <ac:chgData name="게스트 사용자" userId="9294afc52834970e" providerId="Windows Live" clId="Web-{03A3BA08-2B9D-444F-ACB2-970FAC5B0CA1}" dt="2020-06-02T10:46:01.479" v="1174" actId="1076"/>
          <ac:picMkLst>
            <pc:docMk/>
            <pc:sldMk cId="4045425542" sldId="297"/>
            <ac:picMk id="11" creationId="{F571843E-8C60-4B6A-9A51-C7FFEAAE2F74}"/>
          </ac:picMkLst>
        </pc:picChg>
        <pc:picChg chg="add del mod">
          <ac:chgData name="게스트 사용자" userId="9294afc52834970e" providerId="Windows Live" clId="Web-{03A3BA08-2B9D-444F-ACB2-970FAC5B0CA1}" dt="2020-06-02T10:46:12.776" v="1176"/>
          <ac:picMkLst>
            <pc:docMk/>
            <pc:sldMk cId="4045425542" sldId="297"/>
            <ac:picMk id="13" creationId="{DB23A144-7E9B-4791-B438-06466802FB0B}"/>
          </ac:picMkLst>
        </pc:picChg>
        <pc:picChg chg="add mod">
          <ac:chgData name="게스트 사용자" userId="9294afc52834970e" providerId="Windows Live" clId="Web-{03A3BA08-2B9D-444F-ACB2-970FAC5B0CA1}" dt="2020-06-02T10:47:14.245" v="1184" actId="1076"/>
          <ac:picMkLst>
            <pc:docMk/>
            <pc:sldMk cId="4045425542" sldId="297"/>
            <ac:picMk id="14" creationId="{F371DD7E-9140-45EC-88FA-2BBA183C5704}"/>
          </ac:picMkLst>
        </pc:picChg>
        <pc:picChg chg="add mod">
          <ac:chgData name="게스트 사용자" userId="9294afc52834970e" providerId="Windows Live" clId="Web-{03A3BA08-2B9D-444F-ACB2-970FAC5B0CA1}" dt="2020-06-02T10:47:14.229" v="1183" actId="1076"/>
          <ac:picMkLst>
            <pc:docMk/>
            <pc:sldMk cId="4045425542" sldId="297"/>
            <ac:picMk id="15" creationId="{BB758DB3-3647-42A4-92BC-03EF211FE996}"/>
          </ac:picMkLst>
        </pc:picChg>
        <pc:cxnChg chg="add mod">
          <ac:chgData name="게스트 사용자" userId="9294afc52834970e" providerId="Windows Live" clId="Web-{03A3BA08-2B9D-444F-ACB2-970FAC5B0CA1}" dt="2020-06-02T10:50:42.559" v="1206" actId="14100"/>
          <ac:cxnSpMkLst>
            <pc:docMk/>
            <pc:sldMk cId="4045425542" sldId="297"/>
            <ac:cxnSpMk id="19" creationId="{CBBC00D1-6CDF-4FA6-B895-C38765784416}"/>
          </ac:cxnSpMkLst>
        </pc:cxnChg>
      </pc:sldChg>
      <pc:sldChg chg="addSp delSp modSp add replId">
        <pc:chgData name="게스트 사용자" userId="9294afc52834970e" providerId="Windows Live" clId="Web-{03A3BA08-2B9D-444F-ACB2-970FAC5B0CA1}" dt="2020-06-02T11:01:15.701" v="1340" actId="20577"/>
        <pc:sldMkLst>
          <pc:docMk/>
          <pc:sldMk cId="2383727619" sldId="298"/>
        </pc:sldMkLst>
        <pc:spChg chg="add">
          <ac:chgData name="게스트 사용자" userId="9294afc52834970e" providerId="Windows Live" clId="Web-{03A3BA08-2B9D-444F-ACB2-970FAC5B0CA1}" dt="2020-06-02T10:57:31.294" v="1236"/>
          <ac:spMkLst>
            <pc:docMk/>
            <pc:sldMk cId="2383727619" sldId="298"/>
            <ac:spMk id="3" creationId="{29B99B97-9C0F-4039-B1B4-42ABFDBF3E3F}"/>
          </ac:spMkLst>
        </pc:spChg>
        <pc:spChg chg="add mod">
          <ac:chgData name="게스트 사용자" userId="9294afc52834970e" providerId="Windows Live" clId="Web-{03A3BA08-2B9D-444F-ACB2-970FAC5B0CA1}" dt="2020-06-02T10:59:49.529" v="1288" actId="1076"/>
          <ac:spMkLst>
            <pc:docMk/>
            <pc:sldMk cId="2383727619" sldId="298"/>
            <ac:spMk id="10" creationId="{4265D9FE-D725-45DB-8ED1-24550DDED525}"/>
          </ac:spMkLst>
        </pc:spChg>
        <pc:spChg chg="add mod">
          <ac:chgData name="게스트 사용자" userId="9294afc52834970e" providerId="Windows Live" clId="Web-{03A3BA08-2B9D-444F-ACB2-970FAC5B0CA1}" dt="2020-06-02T11:01:15.701" v="1340" actId="20577"/>
          <ac:spMkLst>
            <pc:docMk/>
            <pc:sldMk cId="2383727619" sldId="298"/>
            <ac:spMk id="14" creationId="{A14B9CE4-072F-46DF-8D03-D9D20462C9D7}"/>
          </ac:spMkLst>
        </pc:spChg>
        <pc:picChg chg="del">
          <ac:chgData name="게스트 사용자" userId="9294afc52834970e" providerId="Windows Live" clId="Web-{03A3BA08-2B9D-444F-ACB2-970FAC5B0CA1}" dt="2020-06-02T10:43:10.635" v="1113"/>
          <ac:picMkLst>
            <pc:docMk/>
            <pc:sldMk cId="2383727619" sldId="298"/>
            <ac:picMk id="2" creationId="{7720BEA1-63FA-401B-98C7-B08F04E33B97}"/>
          </ac:picMkLst>
        </pc:picChg>
        <pc:picChg chg="add mod">
          <ac:chgData name="게스트 사용자" userId="9294afc52834970e" providerId="Windows Live" clId="Web-{03A3BA08-2B9D-444F-ACB2-970FAC5B0CA1}" dt="2020-06-02T10:59:45.576" v="1286" actId="1076"/>
          <ac:picMkLst>
            <pc:docMk/>
            <pc:sldMk cId="2383727619" sldId="298"/>
            <ac:picMk id="4" creationId="{A9CAAC8C-24E6-4E03-8FC1-141CE7A0784B}"/>
          </ac:picMkLst>
        </pc:picChg>
      </pc:sldChg>
    </pc:docChg>
  </pc:docChgLst>
  <pc:docChgLst>
    <pc:chgData name="게스트 사용자" userId="9294afc52834970e" providerId="Windows Live" clId="Web-{26EA8F09-7903-4BD1-8F25-1474A474F3A3}"/>
    <pc:docChg chg="modSld">
      <pc:chgData name="게스트 사용자" userId="9294afc52834970e" providerId="Windows Live" clId="Web-{26EA8F09-7903-4BD1-8F25-1474A474F3A3}" dt="2020-06-03T01:53:58.991" v="184" actId="1076"/>
      <pc:docMkLst>
        <pc:docMk/>
      </pc:docMkLst>
      <pc:sldChg chg="modSp">
        <pc:chgData name="게스트 사용자" userId="9294afc52834970e" providerId="Windows Live" clId="Web-{26EA8F09-7903-4BD1-8F25-1474A474F3A3}" dt="2020-06-03T01:43:27.528" v="12" actId="20577"/>
        <pc:sldMkLst>
          <pc:docMk/>
          <pc:sldMk cId="2383727619" sldId="298"/>
        </pc:sldMkLst>
        <pc:spChg chg="mod">
          <ac:chgData name="게스트 사용자" userId="9294afc52834970e" providerId="Windows Live" clId="Web-{26EA8F09-7903-4BD1-8F25-1474A474F3A3}" dt="2020-06-03T01:43:27.528" v="12" actId="20577"/>
          <ac:spMkLst>
            <pc:docMk/>
            <pc:sldMk cId="2383727619" sldId="298"/>
            <ac:spMk id="14" creationId="{A14B9CE4-072F-46DF-8D03-D9D20462C9D7}"/>
          </ac:spMkLst>
        </pc:spChg>
      </pc:sldChg>
      <pc:sldChg chg="addSp delSp modSp">
        <pc:chgData name="게스트 사용자" userId="9294afc52834970e" providerId="Windows Live" clId="Web-{26EA8F09-7903-4BD1-8F25-1474A474F3A3}" dt="2020-06-03T01:53:58.991" v="184" actId="1076"/>
        <pc:sldMkLst>
          <pc:docMk/>
          <pc:sldMk cId="4255009656" sldId="299"/>
        </pc:sldMkLst>
        <pc:spChg chg="add mod">
          <ac:chgData name="게스트 사용자" userId="9294afc52834970e" providerId="Windows Live" clId="Web-{26EA8F09-7903-4BD1-8F25-1474A474F3A3}" dt="2020-06-03T01:53:58.991" v="184" actId="1076"/>
          <ac:spMkLst>
            <pc:docMk/>
            <pc:sldMk cId="4255009656" sldId="299"/>
            <ac:spMk id="10" creationId="{80E0C97C-C0F2-4D83-AEBE-DDF1BDF2F607}"/>
          </ac:spMkLst>
        </pc:spChg>
        <pc:spChg chg="mod">
          <ac:chgData name="게스트 사용자" userId="9294afc52834970e" providerId="Windows Live" clId="Web-{26EA8F09-7903-4BD1-8F25-1474A474F3A3}" dt="2020-06-03T01:51:22.305" v="98" actId="1076"/>
          <ac:spMkLst>
            <pc:docMk/>
            <pc:sldMk cId="4255009656" sldId="299"/>
            <ac:spMk id="13" creationId="{75D354C5-E5B3-46B6-B7FC-F62E953C6A74}"/>
          </ac:spMkLst>
        </pc:spChg>
        <pc:picChg chg="add del mod">
          <ac:chgData name="게스트 사용자" userId="9294afc52834970e" providerId="Windows Live" clId="Web-{26EA8F09-7903-4BD1-8F25-1474A474F3A3}" dt="2020-06-03T01:48:21.916" v="22"/>
          <ac:picMkLst>
            <pc:docMk/>
            <pc:sldMk cId="4255009656" sldId="299"/>
            <ac:picMk id="4" creationId="{D10454FD-735A-46FA-988B-786399A541A2}"/>
          </ac:picMkLst>
        </pc:picChg>
        <pc:picChg chg="add del mod">
          <ac:chgData name="게스트 사용자" userId="9294afc52834970e" providerId="Windows Live" clId="Web-{26EA8F09-7903-4BD1-8F25-1474A474F3A3}" dt="2020-06-03T01:48:27.822" v="24"/>
          <ac:picMkLst>
            <pc:docMk/>
            <pc:sldMk cId="4255009656" sldId="299"/>
            <ac:picMk id="9" creationId="{ECAC0A5A-6B53-4EB8-80B0-D264E169D970}"/>
          </ac:picMkLst>
        </pc:picChg>
      </pc:sldChg>
      <pc:sldChg chg="addSp delSp modSp">
        <pc:chgData name="게스트 사용자" userId="9294afc52834970e" providerId="Windows Live" clId="Web-{26EA8F09-7903-4BD1-8F25-1474A474F3A3}" dt="2020-06-03T01:52:13.789" v="139" actId="1076"/>
        <pc:sldMkLst>
          <pc:docMk/>
          <pc:sldMk cId="963918360" sldId="300"/>
        </pc:sldMkLst>
        <pc:spChg chg="add mod">
          <ac:chgData name="게스트 사용자" userId="9294afc52834970e" providerId="Windows Live" clId="Web-{26EA8F09-7903-4BD1-8F25-1474A474F3A3}" dt="2020-06-03T01:50:58.212" v="66" actId="1076"/>
          <ac:spMkLst>
            <pc:docMk/>
            <pc:sldMk cId="963918360" sldId="300"/>
            <ac:spMk id="11" creationId="{D455EA15-36F8-4E92-B325-DB70A504B0D9}"/>
          </ac:spMkLst>
        </pc:spChg>
        <pc:spChg chg="add mod">
          <ac:chgData name="게스트 사용자" userId="9294afc52834970e" providerId="Windows Live" clId="Web-{26EA8F09-7903-4BD1-8F25-1474A474F3A3}" dt="2020-06-03T01:52:13.789" v="139" actId="1076"/>
          <ac:spMkLst>
            <pc:docMk/>
            <pc:sldMk cId="963918360" sldId="300"/>
            <ac:spMk id="14" creationId="{090D5FB3-8FBE-4C20-8256-E337B7E65579}"/>
          </ac:spMkLst>
        </pc:spChg>
        <pc:grpChg chg="mod">
          <ac:chgData name="게스트 사용자" userId="9294afc52834970e" providerId="Windows Live" clId="Web-{26EA8F09-7903-4BD1-8F25-1474A474F3A3}" dt="2020-06-03T01:50:10.603" v="56" actId="1076"/>
          <ac:grpSpMkLst>
            <pc:docMk/>
            <pc:sldMk cId="963918360" sldId="300"/>
            <ac:grpSpMk id="7" creationId="{00000000-0000-0000-0000-000000000000}"/>
          </ac:grpSpMkLst>
        </pc:grpChg>
        <pc:picChg chg="add del mod">
          <ac:chgData name="게스트 사용자" userId="9294afc52834970e" providerId="Windows Live" clId="Web-{26EA8F09-7903-4BD1-8F25-1474A474F3A3}" dt="2020-06-03T01:49:12.462" v="41"/>
          <ac:picMkLst>
            <pc:docMk/>
            <pc:sldMk cId="963918360" sldId="300"/>
            <ac:picMk id="2" creationId="{85E7E2A6-3E87-4ED3-9A15-E692462A80D0}"/>
          </ac:picMkLst>
        </pc:picChg>
        <pc:picChg chg="add del mod">
          <ac:chgData name="게스트 사용자" userId="9294afc52834970e" providerId="Windows Live" clId="Web-{26EA8F09-7903-4BD1-8F25-1474A474F3A3}" dt="2020-06-03T01:49:12.103" v="40"/>
          <ac:picMkLst>
            <pc:docMk/>
            <pc:sldMk cId="963918360" sldId="300"/>
            <ac:picMk id="4" creationId="{8664DCA1-7ACE-4905-9DF3-F0E7686EE098}"/>
          </ac:picMkLst>
        </pc:picChg>
        <pc:picChg chg="add mod">
          <ac:chgData name="게스트 사용자" userId="9294afc52834970e" providerId="Windows Live" clId="Web-{26EA8F09-7903-4BD1-8F25-1474A474F3A3}" dt="2020-06-03T01:50:04.384" v="52" actId="1076"/>
          <ac:picMkLst>
            <pc:docMk/>
            <pc:sldMk cId="963918360" sldId="300"/>
            <ac:picMk id="9" creationId="{0F5CFB92-3ABE-43B2-8F6E-96CAE28E2544}"/>
          </ac:picMkLst>
        </pc:picChg>
        <pc:picChg chg="add mod">
          <ac:chgData name="게스트 사용자" userId="9294afc52834970e" providerId="Windows Live" clId="Web-{26EA8F09-7903-4BD1-8F25-1474A474F3A3}" dt="2020-06-03T01:50:15.962" v="57" actId="1076"/>
          <ac:picMkLst>
            <pc:docMk/>
            <pc:sldMk cId="963918360" sldId="300"/>
            <ac:picMk id="10" creationId="{AA66770C-D18B-4D4C-B727-840A78F8A67E}"/>
          </ac:picMkLst>
        </pc:picChg>
      </pc:sldChg>
      <pc:sldChg chg="addSp modSp">
        <pc:chgData name="게스트 사용자" userId="9294afc52834970e" providerId="Windows Live" clId="Web-{26EA8F09-7903-4BD1-8F25-1474A474F3A3}" dt="2020-06-03T01:53:32.226" v="176" actId="1076"/>
        <pc:sldMkLst>
          <pc:docMk/>
          <pc:sldMk cId="995971806" sldId="301"/>
        </pc:sldMkLst>
        <pc:spChg chg="add mod">
          <ac:chgData name="게스트 사용자" userId="9294afc52834970e" providerId="Windows Live" clId="Web-{26EA8F09-7903-4BD1-8F25-1474A474F3A3}" dt="2020-06-03T01:53:32.226" v="176" actId="1076"/>
          <ac:spMkLst>
            <pc:docMk/>
            <pc:sldMk cId="995971806" sldId="301"/>
            <ac:spMk id="4" creationId="{6935AD15-8CC1-416A-BECE-11171EDEE3EA}"/>
          </ac:spMkLst>
        </pc:spChg>
        <pc:picChg chg="add mod">
          <ac:chgData name="게스트 사용자" userId="9294afc52834970e" providerId="Windows Live" clId="Web-{26EA8F09-7903-4BD1-8F25-1474A474F3A3}" dt="2020-06-03T01:53:02.257" v="142" actId="1076"/>
          <ac:picMkLst>
            <pc:docMk/>
            <pc:sldMk cId="995971806" sldId="301"/>
            <ac:picMk id="2" creationId="{4B1AF794-AF6E-4DFF-80A6-25D36627E6A1}"/>
          </ac:picMkLst>
        </pc:picChg>
      </pc:sldChg>
    </pc:docChg>
  </pc:docChgLst>
  <pc:docChgLst>
    <pc:chgData name="윤 지숭" userId="37945a9c25181db1" providerId="Windows Live" clId="Web-{B3EB054C-3BC3-4ABF-BBA7-9E46072D7E46}"/>
    <pc:docChg chg="addSld delSld">
      <pc:chgData name="윤 지숭" userId="37945a9c25181db1" providerId="Windows Live" clId="Web-{B3EB054C-3BC3-4ABF-BBA7-9E46072D7E46}" dt="2020-06-03T04:51:25.392" v="1"/>
      <pc:docMkLst>
        <pc:docMk/>
      </pc:docMkLst>
      <pc:sldChg chg="add del">
        <pc:chgData name="윤 지숭" userId="37945a9c25181db1" providerId="Windows Live" clId="Web-{B3EB054C-3BC3-4ABF-BBA7-9E46072D7E46}" dt="2020-06-03T04:51:25.392" v="1"/>
        <pc:sldMkLst>
          <pc:docMk/>
          <pc:sldMk cId="2863204718" sldId="302"/>
        </pc:sldMkLst>
      </pc:sldChg>
    </pc:docChg>
  </pc:docChgLst>
  <pc:docChgLst>
    <pc:chgData name="게스트 사용자" userId="9294afc52834970e" providerId="Windows Live" clId="Web-{3E163731-E1B0-4FB2-B406-4284684A0B0F}"/>
    <pc:docChg chg="modSld">
      <pc:chgData name="게스트 사용자" userId="9294afc52834970e" providerId="Windows Live" clId="Web-{3E163731-E1B0-4FB2-B406-4284684A0B0F}" dt="2020-06-02T09:28:27.771" v="164" actId="1076"/>
      <pc:docMkLst>
        <pc:docMk/>
      </pc:docMkLst>
      <pc:sldChg chg="addSp delSp modSp">
        <pc:chgData name="게스트 사용자" userId="9294afc52834970e" providerId="Windows Live" clId="Web-{3E163731-E1B0-4FB2-B406-4284684A0B0F}" dt="2020-06-02T09:28:27.771" v="164" actId="1076"/>
        <pc:sldMkLst>
          <pc:docMk/>
          <pc:sldMk cId="229057168" sldId="286"/>
        </pc:sldMkLst>
        <pc:spChg chg="add del mod">
          <ac:chgData name="게스트 사용자" userId="9294afc52834970e" providerId="Windows Live" clId="Web-{3E163731-E1B0-4FB2-B406-4284684A0B0F}" dt="2020-06-02T09:11:33.874" v="16"/>
          <ac:spMkLst>
            <pc:docMk/>
            <pc:sldMk cId="229057168" sldId="286"/>
            <ac:spMk id="4" creationId="{492F926B-5877-48E7-94EF-E2D68E51973C}"/>
          </ac:spMkLst>
        </pc:spChg>
        <pc:spChg chg="mod">
          <ac:chgData name="게스트 사용자" userId="9294afc52834970e" providerId="Windows Live" clId="Web-{3E163731-E1B0-4FB2-B406-4284684A0B0F}" dt="2020-06-02T09:28:21.364" v="153" actId="1076"/>
          <ac:spMkLst>
            <pc:docMk/>
            <pc:sldMk cId="229057168" sldId="286"/>
            <ac:spMk id="15" creationId="{C213B21F-C541-466A-BBEE-9FEC1F4833F6}"/>
          </ac:spMkLst>
        </pc:spChg>
        <pc:spChg chg="mod">
          <ac:chgData name="게스트 사용자" userId="9294afc52834970e" providerId="Windows Live" clId="Web-{3E163731-E1B0-4FB2-B406-4284684A0B0F}" dt="2020-06-02T09:28:22.193" v="156" actId="1076"/>
          <ac:spMkLst>
            <pc:docMk/>
            <pc:sldMk cId="229057168" sldId="286"/>
            <ac:spMk id="16" creationId="{813815C4-F300-46C2-A695-5913BB293EE6}"/>
          </ac:spMkLst>
        </pc:spChg>
        <pc:spChg chg="mod">
          <ac:chgData name="게스트 사용자" userId="9294afc52834970e" providerId="Windows Live" clId="Web-{3E163731-E1B0-4FB2-B406-4284684A0B0F}" dt="2020-06-02T09:28:27.739" v="162" actId="1076"/>
          <ac:spMkLst>
            <pc:docMk/>
            <pc:sldMk cId="229057168" sldId="286"/>
            <ac:spMk id="29" creationId="{0CBAAAF8-8863-4F5E-8804-1AEE5516EBA8}"/>
          </ac:spMkLst>
        </pc:spChg>
        <pc:spChg chg="mod">
          <ac:chgData name="게스트 사용자" userId="9294afc52834970e" providerId="Windows Live" clId="Web-{3E163731-E1B0-4FB2-B406-4284684A0B0F}" dt="2020-06-02T09:28:27.755" v="163" actId="1076"/>
          <ac:spMkLst>
            <pc:docMk/>
            <pc:sldMk cId="229057168" sldId="286"/>
            <ac:spMk id="30" creationId="{1EA0E295-5467-47D0-AC2A-8AD3C82929B4}"/>
          </ac:spMkLst>
        </pc:spChg>
        <pc:picChg chg="add del mod">
          <ac:chgData name="게스트 사용자" userId="9294afc52834970e" providerId="Windows Live" clId="Web-{3E163731-E1B0-4FB2-B406-4284684A0B0F}" dt="2020-06-02T09:11:33.874" v="17"/>
          <ac:picMkLst>
            <pc:docMk/>
            <pc:sldMk cId="229057168" sldId="286"/>
            <ac:picMk id="2" creationId="{0C337011-E321-4B27-B606-ADE3EA27826F}"/>
          </ac:picMkLst>
        </pc:picChg>
        <pc:picChg chg="mod">
          <ac:chgData name="게스트 사용자" userId="9294afc52834970e" providerId="Windows Live" clId="Web-{3E163731-E1B0-4FB2-B406-4284684A0B0F}" dt="2020-06-02T09:28:21.380" v="155" actId="1076"/>
          <ac:picMkLst>
            <pc:docMk/>
            <pc:sldMk cId="229057168" sldId="286"/>
            <ac:picMk id="3" creationId="{ADCDD360-9C8F-4426-8AA1-9076AA3E3639}"/>
          </ac:picMkLst>
        </pc:picChg>
        <pc:picChg chg="add del mod">
          <ac:chgData name="게스트 사용자" userId="9294afc52834970e" providerId="Windows Live" clId="Web-{3E163731-E1B0-4FB2-B406-4284684A0B0F}" dt="2020-06-02T09:28:27.771" v="164" actId="1076"/>
          <ac:picMkLst>
            <pc:docMk/>
            <pc:sldMk cId="229057168" sldId="286"/>
            <ac:picMk id="10" creationId="{23461D7C-F933-4576-8238-7B7C4EEFE69C}"/>
          </ac:picMkLst>
        </pc:picChg>
        <pc:cxnChg chg="mod">
          <ac:chgData name="게스트 사용자" userId="9294afc52834970e" providerId="Windows Live" clId="Web-{3E163731-E1B0-4FB2-B406-4284684A0B0F}" dt="2020-06-02T09:28:21.380" v="154" actId="1076"/>
          <ac:cxnSpMkLst>
            <pc:docMk/>
            <pc:sldMk cId="229057168" sldId="286"/>
            <ac:cxnSpMk id="14" creationId="{BB659657-B5BE-40F8-A3B1-9C48964EDF36}"/>
          </ac:cxnSpMkLst>
        </pc:cxnChg>
        <pc:cxnChg chg="mod">
          <ac:chgData name="게스트 사용자" userId="9294afc52834970e" providerId="Windows Live" clId="Web-{3E163731-E1B0-4FB2-B406-4284684A0B0F}" dt="2020-06-02T09:28:27.739" v="161" actId="1076"/>
          <ac:cxnSpMkLst>
            <pc:docMk/>
            <pc:sldMk cId="229057168" sldId="286"/>
            <ac:cxnSpMk id="26" creationId="{F0BA8EB7-49A4-45F9-BE02-99AB131ABCCB}"/>
          </ac:cxnSpMkLst>
        </pc:cxnChg>
      </pc:sldChg>
    </pc:docChg>
  </pc:docChgLst>
  <pc:docChgLst>
    <pc:chgData name="Guest User" userId="9294afc52834970e" providerId="Windows Live" clId="Web-{26EA8F09-7903-4BD1-8F25-1474A474F3A3}"/>
    <pc:docChg chg="addSld modSld">
      <pc:chgData name="Guest User" userId="9294afc52834970e" providerId="Windows Live" clId="Web-{26EA8F09-7903-4BD1-8F25-1474A474F3A3}" dt="2020-06-03T00:12:05.511" v="389" actId="1076"/>
      <pc:docMkLst>
        <pc:docMk/>
      </pc:docMkLst>
      <pc:sldChg chg="modSp">
        <pc:chgData name="Guest User" userId="9294afc52834970e" providerId="Windows Live" clId="Web-{26EA8F09-7903-4BD1-8F25-1474A474F3A3}" dt="2020-06-02T23:52:02.247" v="5" actId="1076"/>
        <pc:sldMkLst>
          <pc:docMk/>
          <pc:sldMk cId="229057168" sldId="286"/>
        </pc:sldMkLst>
        <pc:spChg chg="mod">
          <ac:chgData name="Guest User" userId="9294afc52834970e" providerId="Windows Live" clId="Web-{26EA8F09-7903-4BD1-8F25-1474A474F3A3}" dt="2020-06-02T23:51:57.372" v="3" actId="1076"/>
          <ac:spMkLst>
            <pc:docMk/>
            <pc:sldMk cId="229057168" sldId="286"/>
            <ac:spMk id="18" creationId="{3549B2A4-D376-4C26-8981-7010D58B5878}"/>
          </ac:spMkLst>
        </pc:spChg>
        <pc:spChg chg="mod">
          <ac:chgData name="Guest User" userId="9294afc52834970e" providerId="Windows Live" clId="Web-{26EA8F09-7903-4BD1-8F25-1474A474F3A3}" dt="2020-06-02T23:52:02.247" v="5" actId="1076"/>
          <ac:spMkLst>
            <pc:docMk/>
            <pc:sldMk cId="229057168" sldId="286"/>
            <ac:spMk id="19" creationId="{04784CA5-A8BC-40A4-87E7-DB3271CCAF17}"/>
          </ac:spMkLst>
        </pc:spChg>
      </pc:sldChg>
      <pc:sldChg chg="modSp">
        <pc:chgData name="Guest User" userId="9294afc52834970e" providerId="Windows Live" clId="Web-{26EA8F09-7903-4BD1-8F25-1474A474F3A3}" dt="2020-06-02T23:57:15.266" v="128" actId="1076"/>
        <pc:sldMkLst>
          <pc:docMk/>
          <pc:sldMk cId="2383727619" sldId="298"/>
        </pc:sldMkLst>
        <pc:spChg chg="mod">
          <ac:chgData name="Guest User" userId="9294afc52834970e" providerId="Windows Live" clId="Web-{26EA8F09-7903-4BD1-8F25-1474A474F3A3}" dt="2020-06-02T23:57:15.266" v="128" actId="1076"/>
          <ac:spMkLst>
            <pc:docMk/>
            <pc:sldMk cId="2383727619" sldId="298"/>
            <ac:spMk id="14" creationId="{A14B9CE4-072F-46DF-8D03-D9D20462C9D7}"/>
          </ac:spMkLst>
        </pc:spChg>
      </pc:sldChg>
      <pc:sldChg chg="addSp delSp modSp add replId">
        <pc:chgData name="Guest User" userId="9294afc52834970e" providerId="Windows Live" clId="Web-{26EA8F09-7903-4BD1-8F25-1474A474F3A3}" dt="2020-06-03T00:12:05.511" v="389" actId="1076"/>
        <pc:sldMkLst>
          <pc:docMk/>
          <pc:sldMk cId="4255009656" sldId="299"/>
        </pc:sldMkLst>
        <pc:spChg chg="mod">
          <ac:chgData name="Guest User" userId="9294afc52834970e" providerId="Windows Live" clId="Web-{26EA8F09-7903-4BD1-8F25-1474A474F3A3}" dt="2020-06-02T23:56:17.062" v="103" actId="20577"/>
          <ac:spMkLst>
            <pc:docMk/>
            <pc:sldMk cId="4255009656" sldId="299"/>
            <ac:spMk id="3" creationId="{29B99B97-9C0F-4039-B1B4-42ABFDBF3E3F}"/>
          </ac:spMkLst>
        </pc:spChg>
        <pc:spChg chg="del">
          <ac:chgData name="Guest User" userId="9294afc52834970e" providerId="Windows Live" clId="Web-{26EA8F09-7903-4BD1-8F25-1474A474F3A3}" dt="2020-06-02T23:56:20.187" v="106"/>
          <ac:spMkLst>
            <pc:docMk/>
            <pc:sldMk cId="4255009656" sldId="299"/>
            <ac:spMk id="10" creationId="{4265D9FE-D725-45DB-8ED1-24550DDED525}"/>
          </ac:spMkLst>
        </pc:spChg>
        <pc:spChg chg="add mod">
          <ac:chgData name="Guest User" userId="9294afc52834970e" providerId="Windows Live" clId="Web-{26EA8F09-7903-4BD1-8F25-1474A474F3A3}" dt="2020-06-03T00:12:05.511" v="389" actId="1076"/>
          <ac:spMkLst>
            <pc:docMk/>
            <pc:sldMk cId="4255009656" sldId="299"/>
            <ac:spMk id="13" creationId="{75D354C5-E5B3-46B6-B7FC-F62E953C6A74}"/>
          </ac:spMkLst>
        </pc:spChg>
        <pc:spChg chg="del mod">
          <ac:chgData name="Guest User" userId="9294afc52834970e" providerId="Windows Live" clId="Web-{26EA8F09-7903-4BD1-8F25-1474A474F3A3}" dt="2020-06-02T23:56:21.812" v="110"/>
          <ac:spMkLst>
            <pc:docMk/>
            <pc:sldMk cId="4255009656" sldId="299"/>
            <ac:spMk id="14" creationId="{A14B9CE4-072F-46DF-8D03-D9D20462C9D7}"/>
          </ac:spMkLst>
        </pc:spChg>
        <pc:picChg chg="add mod">
          <ac:chgData name="Guest User" userId="9294afc52834970e" providerId="Windows Live" clId="Web-{26EA8F09-7903-4BD1-8F25-1474A474F3A3}" dt="2020-06-02T23:57:50.126" v="132" actId="1076"/>
          <ac:picMkLst>
            <pc:docMk/>
            <pc:sldMk cId="4255009656" sldId="299"/>
            <ac:picMk id="2" creationId="{F13F67AA-3E35-44AD-ACE5-B480054D32AC}"/>
          </ac:picMkLst>
        </pc:picChg>
        <pc:picChg chg="del">
          <ac:chgData name="Guest User" userId="9294afc52834970e" providerId="Windows Live" clId="Web-{26EA8F09-7903-4BD1-8F25-1474A474F3A3}" dt="2020-06-02T23:56:18.297" v="105"/>
          <ac:picMkLst>
            <pc:docMk/>
            <pc:sldMk cId="4255009656" sldId="299"/>
            <ac:picMk id="4" creationId="{A9CAAC8C-24E6-4E03-8FC1-141CE7A0784B}"/>
          </ac:picMkLst>
        </pc:picChg>
        <pc:picChg chg="add del mod">
          <ac:chgData name="Guest User" userId="9294afc52834970e" providerId="Windows Live" clId="Web-{26EA8F09-7903-4BD1-8F25-1474A474F3A3}" dt="2020-06-02T23:59:17.658" v="145"/>
          <ac:picMkLst>
            <pc:docMk/>
            <pc:sldMk cId="4255009656" sldId="299"/>
            <ac:picMk id="9" creationId="{09E080AD-2279-4610-A784-BDAC8A6ED544}"/>
          </ac:picMkLst>
        </pc:picChg>
        <pc:picChg chg="add del mod">
          <ac:chgData name="Guest User" userId="9294afc52834970e" providerId="Windows Live" clId="Web-{26EA8F09-7903-4BD1-8F25-1474A474F3A3}" dt="2020-06-02T23:59:17.658" v="144"/>
          <ac:picMkLst>
            <pc:docMk/>
            <pc:sldMk cId="4255009656" sldId="299"/>
            <ac:picMk id="11" creationId="{59027A31-5EBA-4635-A390-42765712011A}"/>
          </ac:picMkLst>
        </pc:picChg>
      </pc:sldChg>
      <pc:sldChg chg="delSp add replId">
        <pc:chgData name="Guest User" userId="9294afc52834970e" providerId="Windows Live" clId="Web-{26EA8F09-7903-4BD1-8F25-1474A474F3A3}" dt="2020-06-03T00:04:39.661" v="381"/>
        <pc:sldMkLst>
          <pc:docMk/>
          <pc:sldMk cId="963918360" sldId="300"/>
        </pc:sldMkLst>
        <pc:spChg chg="del">
          <ac:chgData name="Guest User" userId="9294afc52834970e" providerId="Windows Live" clId="Web-{26EA8F09-7903-4BD1-8F25-1474A474F3A3}" dt="2020-06-03T00:04:39.661" v="381"/>
          <ac:spMkLst>
            <pc:docMk/>
            <pc:sldMk cId="963918360" sldId="300"/>
            <ac:spMk id="13" creationId="{75D354C5-E5B3-46B6-B7FC-F62E953C6A74}"/>
          </ac:spMkLst>
        </pc:spChg>
        <pc:picChg chg="del">
          <ac:chgData name="Guest User" userId="9294afc52834970e" providerId="Windows Live" clId="Web-{26EA8F09-7903-4BD1-8F25-1474A474F3A3}" dt="2020-06-03T00:04:38.395" v="380"/>
          <ac:picMkLst>
            <pc:docMk/>
            <pc:sldMk cId="963918360" sldId="300"/>
            <ac:picMk id="2" creationId="{F13F67AA-3E35-44AD-ACE5-B480054D32AC}"/>
          </ac:picMkLst>
        </pc:picChg>
      </pc:sldChg>
      <pc:sldChg chg="add replId">
        <pc:chgData name="Guest User" userId="9294afc52834970e" providerId="Windows Live" clId="Web-{26EA8F09-7903-4BD1-8F25-1474A474F3A3}" dt="2020-06-03T00:04:48.476" v="382"/>
        <pc:sldMkLst>
          <pc:docMk/>
          <pc:sldMk cId="995971806" sldId="301"/>
        </pc:sldMkLst>
      </pc:sldChg>
    </pc:docChg>
  </pc:docChgLst>
  <pc:docChgLst>
    <pc:chgData name="게스트 사용자" userId="9294afc52834970e" providerId="Windows Live" clId="Web-{CDBC71F7-3686-4B5B-8B46-A23EB53C8B3B}"/>
    <pc:docChg chg="addSld modSld">
      <pc:chgData name="게스트 사용자" userId="9294afc52834970e" providerId="Windows Live" clId="Web-{CDBC71F7-3686-4B5B-8B46-A23EB53C8B3B}" dt="2020-06-02T09:57:39.634" v="436" actId="20577"/>
      <pc:docMkLst>
        <pc:docMk/>
      </pc:docMkLst>
      <pc:sldChg chg="modSp">
        <pc:chgData name="게스트 사용자" userId="9294afc52834970e" providerId="Windows Live" clId="Web-{CDBC71F7-3686-4B5B-8B46-A23EB53C8B3B}" dt="2020-06-02T09:51:17.198" v="215" actId="1076"/>
        <pc:sldMkLst>
          <pc:docMk/>
          <pc:sldMk cId="889529689" sldId="284"/>
        </pc:sldMkLst>
        <pc:spChg chg="mod">
          <ac:chgData name="게스트 사용자" userId="9294afc52834970e" providerId="Windows Live" clId="Web-{CDBC71F7-3686-4B5B-8B46-A23EB53C8B3B}" dt="2020-06-02T09:51:17.198" v="215" actId="1076"/>
          <ac:spMkLst>
            <pc:docMk/>
            <pc:sldMk cId="889529689" sldId="284"/>
            <ac:spMk id="34" creationId="{CA68A6DE-31A8-4BB1-9977-B7E452C0AA83}"/>
          </ac:spMkLst>
        </pc:spChg>
      </pc:sldChg>
      <pc:sldChg chg="addSp modSp">
        <pc:chgData name="게스트 사용자" userId="9294afc52834970e" providerId="Windows Live" clId="Web-{CDBC71F7-3686-4B5B-8B46-A23EB53C8B3B}" dt="2020-06-02T09:36:03.531" v="28" actId="20577"/>
        <pc:sldMkLst>
          <pc:docMk/>
          <pc:sldMk cId="1633732004" sldId="287"/>
        </pc:sldMkLst>
        <pc:spChg chg="add mod">
          <ac:chgData name="게스트 사용자" userId="9294afc52834970e" providerId="Windows Live" clId="Web-{CDBC71F7-3686-4B5B-8B46-A23EB53C8B3B}" dt="2020-06-02T09:35:31.016" v="10" actId="1076"/>
          <ac:spMkLst>
            <pc:docMk/>
            <pc:sldMk cId="1633732004" sldId="287"/>
            <ac:spMk id="2" creationId="{E0DB442B-77B2-4E9C-9910-21F4723A3CB4}"/>
          </ac:spMkLst>
        </pc:spChg>
        <pc:spChg chg="add mod">
          <ac:chgData name="게스트 사용자" userId="9294afc52834970e" providerId="Windows Live" clId="Web-{CDBC71F7-3686-4B5B-8B46-A23EB53C8B3B}" dt="2020-06-02T09:35:49.516" v="15" actId="20577"/>
          <ac:spMkLst>
            <pc:docMk/>
            <pc:sldMk cId="1633732004" sldId="287"/>
            <ac:spMk id="13" creationId="{AEFF3668-0117-4840-A9A5-1BA78DD34A2A}"/>
          </ac:spMkLst>
        </pc:spChg>
        <pc:spChg chg="mod">
          <ac:chgData name="게스트 사용자" userId="9294afc52834970e" providerId="Windows Live" clId="Web-{CDBC71F7-3686-4B5B-8B46-A23EB53C8B3B}" dt="2020-06-02T09:36:03.531" v="28" actId="20577"/>
          <ac:spMkLst>
            <pc:docMk/>
            <pc:sldMk cId="1633732004" sldId="287"/>
            <ac:spMk id="15" creationId="{AD29A5F8-AA4E-46EF-B689-7BABBAE525BF}"/>
          </ac:spMkLst>
        </pc:spChg>
      </pc:sldChg>
      <pc:sldChg chg="addSp modSp">
        <pc:chgData name="게스트 사용자" userId="9294afc52834970e" providerId="Windows Live" clId="Web-{CDBC71F7-3686-4B5B-8B46-A23EB53C8B3B}" dt="2020-06-02T09:45:58.919" v="180" actId="1076"/>
        <pc:sldMkLst>
          <pc:docMk/>
          <pc:sldMk cId="742291278" sldId="289"/>
        </pc:sldMkLst>
        <pc:spChg chg="add mod">
          <ac:chgData name="게스트 사용자" userId="9294afc52834970e" providerId="Windows Live" clId="Web-{CDBC71F7-3686-4B5B-8B46-A23EB53C8B3B}" dt="2020-06-02T09:45:58.919" v="180" actId="1076"/>
          <ac:spMkLst>
            <pc:docMk/>
            <pc:sldMk cId="742291278" sldId="289"/>
            <ac:spMk id="3" creationId="{CCFA0D18-0EB2-4A82-AF49-F076503E6E49}"/>
          </ac:spMkLst>
        </pc:spChg>
        <pc:picChg chg="add mod">
          <ac:chgData name="게스트 사용자" userId="9294afc52834970e" providerId="Windows Live" clId="Web-{CDBC71F7-3686-4B5B-8B46-A23EB53C8B3B}" dt="2020-06-02T09:40:51.842" v="32" actId="1076"/>
          <ac:picMkLst>
            <pc:docMk/>
            <pc:sldMk cId="742291278" sldId="289"/>
            <ac:picMk id="2" creationId="{EE53F073-77FE-472B-A116-49CE46B3A06D}"/>
          </ac:picMkLst>
        </pc:picChg>
      </pc:sldChg>
      <pc:sldChg chg="modSp">
        <pc:chgData name="게스트 사용자" userId="9294afc52834970e" providerId="Windows Live" clId="Web-{CDBC71F7-3686-4B5B-8B46-A23EB53C8B3B}" dt="2020-06-02T09:46:39.278" v="182" actId="1076"/>
        <pc:sldMkLst>
          <pc:docMk/>
          <pc:sldMk cId="3336885662" sldId="290"/>
        </pc:sldMkLst>
        <pc:picChg chg="mod">
          <ac:chgData name="게스트 사용자" userId="9294afc52834970e" providerId="Windows Live" clId="Web-{CDBC71F7-3686-4B5B-8B46-A23EB53C8B3B}" dt="2020-06-02T09:46:39.278" v="182" actId="1076"/>
          <ac:picMkLst>
            <pc:docMk/>
            <pc:sldMk cId="3336885662" sldId="290"/>
            <ac:picMk id="3" creationId="{BD04E257-73D1-48A1-8EC2-D9C9E3DA6178}"/>
          </ac:picMkLst>
        </pc:picChg>
      </pc:sldChg>
      <pc:sldChg chg="addSp modSp">
        <pc:chgData name="게스트 사용자" userId="9294afc52834970e" providerId="Windows Live" clId="Web-{CDBC71F7-3686-4B5B-8B46-A23EB53C8B3B}" dt="2020-06-02T09:57:39.634" v="435" actId="20577"/>
        <pc:sldMkLst>
          <pc:docMk/>
          <pc:sldMk cId="2053821595" sldId="291"/>
        </pc:sldMkLst>
        <pc:spChg chg="add mod">
          <ac:chgData name="게스트 사용자" userId="9294afc52834970e" providerId="Windows Live" clId="Web-{CDBC71F7-3686-4B5B-8B46-A23EB53C8B3B}" dt="2020-06-02T09:50:44.808" v="214" actId="14100"/>
          <ac:spMkLst>
            <pc:docMk/>
            <pc:sldMk cId="2053821595" sldId="291"/>
            <ac:spMk id="3" creationId="{F360867F-C899-4EA7-BCF8-5CAFDADB60C0}"/>
          </ac:spMkLst>
        </pc:spChg>
        <pc:spChg chg="add mod">
          <ac:chgData name="게스트 사용자" userId="9294afc52834970e" providerId="Windows Live" clId="Web-{CDBC71F7-3686-4B5B-8B46-A23EB53C8B3B}" dt="2020-06-02T09:51:31.901" v="219" actId="1076"/>
          <ac:spMkLst>
            <pc:docMk/>
            <pc:sldMk cId="2053821595" sldId="291"/>
            <ac:spMk id="9" creationId="{17F9D4A6-AFFE-4C08-9864-34EE3A3442D3}"/>
          </ac:spMkLst>
        </pc:spChg>
        <pc:spChg chg="mod">
          <ac:chgData name="게스트 사용자" userId="9294afc52834970e" providerId="Windows Live" clId="Web-{CDBC71F7-3686-4B5B-8B46-A23EB53C8B3B}" dt="2020-06-02T09:49:09.183" v="198" actId="20577"/>
          <ac:spMkLst>
            <pc:docMk/>
            <pc:sldMk cId="2053821595" sldId="291"/>
            <ac:spMk id="10" creationId="{8C3BC85D-0754-4702-9E25-D1D6EA10CFF9}"/>
          </ac:spMkLst>
        </pc:spChg>
        <pc:spChg chg="add mod">
          <ac:chgData name="게스트 사용자" userId="9294afc52834970e" providerId="Windows Live" clId="Web-{CDBC71F7-3686-4B5B-8B46-A23EB53C8B3B}" dt="2020-06-02T09:57:39.634" v="435" actId="20577"/>
          <ac:spMkLst>
            <pc:docMk/>
            <pc:sldMk cId="2053821595" sldId="291"/>
            <ac:spMk id="14" creationId="{C689EA47-93B2-4DA7-9D27-13911D45C620}"/>
          </ac:spMkLst>
        </pc:spChg>
        <pc:picChg chg="add mod">
          <ac:chgData name="게스트 사용자" userId="9294afc52834970e" providerId="Windows Live" clId="Web-{CDBC71F7-3686-4B5B-8B46-A23EB53C8B3B}" dt="2020-06-02T09:50:32.917" v="212" actId="1076"/>
          <ac:picMkLst>
            <pc:docMk/>
            <pc:sldMk cId="2053821595" sldId="291"/>
            <ac:picMk id="2" creationId="{3D71CF5B-34D2-41C8-985B-56793C8A87A0}"/>
          </ac:picMkLst>
        </pc:picChg>
        <pc:cxnChg chg="add mod">
          <ac:chgData name="게스트 사용자" userId="9294afc52834970e" providerId="Windows Live" clId="Web-{CDBC71F7-3686-4B5B-8B46-A23EB53C8B3B}" dt="2020-06-02T09:51:36.370" v="220" actId="14100"/>
          <ac:cxnSpMkLst>
            <pc:docMk/>
            <pc:sldMk cId="2053821595" sldId="291"/>
            <ac:cxnSpMk id="4" creationId="{F30D60B4-CC46-4F3F-B8A6-246669C42BF1}"/>
          </ac:cxnSpMkLst>
        </pc:cxnChg>
      </pc:sldChg>
      <pc:sldChg chg="add replId">
        <pc:chgData name="게스트 사용자" userId="9294afc52834970e" providerId="Windows Live" clId="Web-{CDBC71F7-3686-4B5B-8B46-A23EB53C8B3B}" dt="2020-06-02T09:49:02.777" v="183"/>
        <pc:sldMkLst>
          <pc:docMk/>
          <pc:sldMk cId="3436259909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C896D-BC12-4560-9305-6850BAA72A8B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E5214-202D-48A5-A19A-312DA1628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37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/>
              <a:t>ajaxResult</a:t>
            </a:r>
            <a:r>
              <a:rPr lang="ko-KR" altLang="en-US"/>
              <a:t>를 한 번 거치고 정보를 받는 이유는 인증번호를 </a:t>
            </a:r>
            <a:r>
              <a:rPr lang="en-US" altLang="ko-KR"/>
              <a:t>ajax</a:t>
            </a:r>
            <a:r>
              <a:rPr lang="ko-KR" altLang="en-US"/>
              <a:t>를 이용하여 확인하기 때문에 </a:t>
            </a:r>
            <a:r>
              <a:rPr lang="en-US" altLang="ko-KR"/>
              <a:t>data</a:t>
            </a:r>
            <a:r>
              <a:rPr lang="ko-KR" altLang="en-US"/>
              <a:t>를 받아올 때 전체 정보를 받아 오기 때문이다</a:t>
            </a:r>
            <a:r>
              <a:rPr lang="en-US" altLang="ko-KR"/>
              <a:t>.</a:t>
            </a:r>
          </a:p>
          <a:p>
            <a:r>
              <a:rPr lang="ko-KR" altLang="en-US"/>
              <a:t> 페이지에 </a:t>
            </a:r>
            <a:r>
              <a:rPr lang="en-US" altLang="ko-KR"/>
              <a:t>${result}</a:t>
            </a:r>
            <a:r>
              <a:rPr lang="ko-KR" altLang="en-US"/>
              <a:t>만을 입력해 놓은 </a:t>
            </a:r>
            <a:r>
              <a:rPr lang="en-US" altLang="ko-KR" err="1"/>
              <a:t>ajaxResult.jsp</a:t>
            </a:r>
            <a:r>
              <a:rPr lang="ko-KR" altLang="en-US"/>
              <a:t>에 </a:t>
            </a:r>
            <a:r>
              <a:rPr lang="en-US" altLang="ko-KR"/>
              <a:t>1</a:t>
            </a:r>
            <a:r>
              <a:rPr lang="ko-KR" altLang="en-US"/>
              <a:t>또는 </a:t>
            </a:r>
            <a:r>
              <a:rPr lang="en-US" altLang="ko-KR"/>
              <a:t>0</a:t>
            </a:r>
            <a:r>
              <a:rPr lang="ko-KR" altLang="en-US"/>
              <a:t>을 보내고 다시 회원가입 </a:t>
            </a:r>
            <a:r>
              <a:rPr lang="en-US" altLang="ko-KR" err="1"/>
              <a:t>jsp</a:t>
            </a:r>
            <a:r>
              <a:rPr lang="ko-KR" altLang="en-US"/>
              <a:t>로 돌아 왔을 때 </a:t>
            </a:r>
            <a:r>
              <a:rPr lang="en-US" altLang="ko-KR"/>
              <a:t>script</a:t>
            </a:r>
            <a:r>
              <a:rPr lang="ko-KR" altLang="en-US"/>
              <a:t>에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1</a:t>
            </a:r>
            <a:r>
              <a:rPr lang="ko-KR" altLang="en-US"/>
              <a:t>일 때는 성공</a:t>
            </a:r>
            <a:r>
              <a:rPr lang="en-US" altLang="ko-KR"/>
              <a:t>, 0</a:t>
            </a:r>
            <a:r>
              <a:rPr lang="ko-KR" altLang="en-US"/>
              <a:t>일 때는 실패 </a:t>
            </a:r>
            <a:r>
              <a:rPr lang="en-US" altLang="ko-KR"/>
              <a:t>alert</a:t>
            </a:r>
            <a:r>
              <a:rPr lang="ko-KR" altLang="en-US"/>
              <a:t>창을 띄운다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E5214-202D-48A5-A19A-312DA1628E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19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9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6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0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1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3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2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28955" y="2912470"/>
            <a:ext cx="621613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err="1">
                <a:solidFill>
                  <a:srgbClr val="FF6699"/>
                </a:solidFill>
              </a:rPr>
              <a:t>MarketKurky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prstClr val="white"/>
                </a:solidFill>
              </a:rPr>
              <a:t>By </a:t>
            </a:r>
            <a:r>
              <a:rPr lang="ko-KR" altLang="en-US" sz="900">
                <a:solidFill>
                  <a:prstClr val="white"/>
                </a:solidFill>
              </a:rPr>
              <a:t>김소연</a:t>
            </a:r>
            <a:r>
              <a:rPr lang="en-US" altLang="ko-KR" sz="900">
                <a:solidFill>
                  <a:prstClr val="white"/>
                </a:solidFill>
              </a:rPr>
              <a:t>, </a:t>
            </a:r>
            <a:r>
              <a:rPr lang="ko-KR" altLang="en-US" sz="900">
                <a:solidFill>
                  <a:prstClr val="white"/>
                </a:solidFill>
              </a:rPr>
              <a:t>신연주</a:t>
            </a:r>
            <a:r>
              <a:rPr lang="en-US" altLang="ko-KR" sz="900">
                <a:solidFill>
                  <a:prstClr val="white"/>
                </a:solidFill>
              </a:rPr>
              <a:t>, </a:t>
            </a:r>
            <a:r>
              <a:rPr lang="ko-KR" altLang="en-US" sz="900">
                <a:solidFill>
                  <a:prstClr val="white"/>
                </a:solidFill>
              </a:rPr>
              <a:t>윤지수</a:t>
            </a: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38EF8-8346-4179-BEFE-B0EEDBFA66B2}"/>
              </a:ext>
            </a:extLst>
          </p:cNvPr>
          <p:cNvSpPr txBox="1"/>
          <p:nvPr/>
        </p:nvSpPr>
        <p:spPr>
          <a:xfrm>
            <a:off x="5140170" y="3858883"/>
            <a:ext cx="2476870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900">
                <a:solidFill>
                  <a:prstClr val="white"/>
                </a:solidFill>
              </a:rPr>
              <a:t>( 20.05.06 – 20.05.28 )</a:t>
            </a:r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0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48367" y="552433"/>
            <a:ext cx="150393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회원가입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9F68E2-6004-4ED3-91DD-EA58DC707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3" y="1152825"/>
            <a:ext cx="5806790" cy="5705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D3F1C2-BF58-451C-AF43-B131DB8D3BAE}"/>
              </a:ext>
            </a:extLst>
          </p:cNvPr>
          <p:cNvSpPr txBox="1"/>
          <p:nvPr/>
        </p:nvSpPr>
        <p:spPr>
          <a:xfrm>
            <a:off x="7057294" y="1385917"/>
            <a:ext cx="48950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600" b="1">
                <a:solidFill>
                  <a:prstClr val="black"/>
                </a:solidFill>
              </a:rPr>
              <a:t>필수요소</a:t>
            </a:r>
            <a:r>
              <a:rPr lang="en-US" altLang="ko-KR" sz="1600" b="1">
                <a:solidFill>
                  <a:prstClr val="black"/>
                </a:solidFill>
              </a:rPr>
              <a:t>(*)</a:t>
            </a:r>
            <a:r>
              <a:rPr lang="ko-KR" altLang="en-US" sz="1600" b="1">
                <a:solidFill>
                  <a:prstClr val="black"/>
                </a:solidFill>
              </a:rPr>
              <a:t>들 입력 및 </a:t>
            </a:r>
            <a:r>
              <a:rPr lang="en-US" altLang="ko-KR" sz="1600" b="1">
                <a:solidFill>
                  <a:prstClr val="black"/>
                </a:solidFill>
              </a:rPr>
              <a:t>ID </a:t>
            </a:r>
            <a:r>
              <a:rPr lang="ko-KR" altLang="en-US" sz="1600" b="1">
                <a:solidFill>
                  <a:prstClr val="black"/>
                </a:solidFill>
              </a:rPr>
              <a:t>중복 확인</a:t>
            </a:r>
            <a:r>
              <a:rPr lang="en-US" altLang="ko-KR" sz="1600" b="1">
                <a:solidFill>
                  <a:prstClr val="black"/>
                </a:solidFill>
              </a:rPr>
              <a:t>,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600" b="1">
                <a:solidFill>
                  <a:prstClr val="black"/>
                </a:solidFill>
              </a:rPr>
              <a:t>인증번호 확인 버튼들을 눌러야만 가입 가능</a:t>
            </a:r>
            <a:endParaRPr lang="en-US" altLang="ko-KR" sz="1600" b="1">
              <a:solidFill>
                <a:prstClr val="black"/>
              </a:solidFill>
            </a:endParaRPr>
          </a:p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7E4AFC0-CEDC-49FA-A12E-E11B5F53A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90" y="2353716"/>
            <a:ext cx="3234241" cy="9830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986399-0748-4655-BEB4-6889306D4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90" y="4025643"/>
            <a:ext cx="3298828" cy="9830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C59E98-EE16-4469-8896-832391B5C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90" y="5179996"/>
            <a:ext cx="3298828" cy="9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5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48367" y="552433"/>
            <a:ext cx="150393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회원가입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3F1C2-BF58-451C-AF43-B131DB8D3BAE}"/>
              </a:ext>
            </a:extLst>
          </p:cNvPr>
          <p:cNvSpPr txBox="1"/>
          <p:nvPr/>
        </p:nvSpPr>
        <p:spPr>
          <a:xfrm>
            <a:off x="967023" y="1125179"/>
            <a:ext cx="303058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b="1">
                <a:solidFill>
                  <a:prstClr val="black"/>
                </a:solidFill>
              </a:rPr>
              <a:t>&lt;</a:t>
            </a:r>
            <a:r>
              <a:rPr lang="ko-KR" altLang="en-US" sz="1600" b="1">
                <a:solidFill>
                  <a:prstClr val="black"/>
                </a:solidFill>
              </a:rPr>
              <a:t>회원가입 이메일 인증번호</a:t>
            </a:r>
            <a:r>
              <a:rPr lang="en-US" altLang="ko-KR" sz="1600" b="1">
                <a:solidFill>
                  <a:prstClr val="black"/>
                </a:solidFill>
              </a:rPr>
              <a:t>&gt;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CDD360-9C8F-4426-8AA1-9076AA3E3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3" y="1946828"/>
            <a:ext cx="4338638" cy="1629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60E83B-686B-41E1-84EF-3EF69ADDF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67" y="1946828"/>
            <a:ext cx="4994785" cy="212494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659657-B5BE-40F8-A3B1-9C48964EDF36}"/>
              </a:ext>
            </a:extLst>
          </p:cNvPr>
          <p:cNvCxnSpPr>
            <a:cxnSpLocks/>
          </p:cNvCxnSpPr>
          <p:nvPr/>
        </p:nvCxnSpPr>
        <p:spPr>
          <a:xfrm>
            <a:off x="5589141" y="2768378"/>
            <a:ext cx="85491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13B21F-C541-466A-BBEE-9FEC1F4833F6}"/>
              </a:ext>
            </a:extLst>
          </p:cNvPr>
          <p:cNvSpPr/>
          <p:nvPr/>
        </p:nvSpPr>
        <p:spPr>
          <a:xfrm>
            <a:off x="2483964" y="3692105"/>
            <a:ext cx="1777485" cy="678852"/>
          </a:xfrm>
          <a:prstGeom prst="rect">
            <a:avLst/>
          </a:prstGeom>
          <a:solidFill>
            <a:srgbClr val="8D2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3815C4-F300-46C2-A695-5913BB293EE6}"/>
              </a:ext>
            </a:extLst>
          </p:cNvPr>
          <p:cNvSpPr txBox="1"/>
          <p:nvPr/>
        </p:nvSpPr>
        <p:spPr>
          <a:xfrm flipH="1">
            <a:off x="2540481" y="3695282"/>
            <a:ext cx="1720967" cy="610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</a:rPr>
              <a:t>pom.xml</a:t>
            </a:r>
            <a:r>
              <a:rPr lang="ko-KR" altLang="en-US" sz="1200">
                <a:solidFill>
                  <a:schemeClr val="bg1"/>
                </a:solidFill>
              </a:rPr>
              <a:t>에 메일 전송 </a:t>
            </a:r>
            <a:endParaRPr lang="en-US" altLang="ko-KR" sz="12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</a:rPr>
              <a:t>라이브러리 등록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49B2A4-D376-4C26-8981-7010D58B5878}"/>
              </a:ext>
            </a:extLst>
          </p:cNvPr>
          <p:cNvSpPr/>
          <p:nvPr/>
        </p:nvSpPr>
        <p:spPr>
          <a:xfrm>
            <a:off x="8019629" y="1206787"/>
            <a:ext cx="1768414" cy="624423"/>
          </a:xfrm>
          <a:prstGeom prst="rect">
            <a:avLst/>
          </a:prstGeom>
          <a:solidFill>
            <a:srgbClr val="8D2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784CA5-A8BC-40A4-87E7-DB3271CCAF17}"/>
              </a:ext>
            </a:extLst>
          </p:cNvPr>
          <p:cNvSpPr txBox="1"/>
          <p:nvPr/>
        </p:nvSpPr>
        <p:spPr>
          <a:xfrm flipH="1">
            <a:off x="8058004" y="1182749"/>
            <a:ext cx="1686463" cy="610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</a:rPr>
              <a:t>root-context</a:t>
            </a:r>
            <a:r>
              <a:rPr lang="ko-KR" altLang="en-US" sz="1200">
                <a:solidFill>
                  <a:schemeClr val="bg1"/>
                </a:solidFill>
              </a:rPr>
              <a:t>에 발신할 메일의 정보 삽입</a:t>
            </a:r>
            <a:endParaRPr lang="ko-KR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0BA8EB7-49A4-45F9-BE02-99AB131ABCCB}"/>
              </a:ext>
            </a:extLst>
          </p:cNvPr>
          <p:cNvCxnSpPr>
            <a:cxnSpLocks/>
          </p:cNvCxnSpPr>
          <p:nvPr/>
        </p:nvCxnSpPr>
        <p:spPr>
          <a:xfrm>
            <a:off x="8887903" y="4071768"/>
            <a:ext cx="0" cy="534738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BAAAF8-8863-4F5E-8804-1AEE5516EBA8}"/>
              </a:ext>
            </a:extLst>
          </p:cNvPr>
          <p:cNvSpPr/>
          <p:nvPr/>
        </p:nvSpPr>
        <p:spPr>
          <a:xfrm>
            <a:off x="7476622" y="5420416"/>
            <a:ext cx="2815382" cy="1071426"/>
          </a:xfrm>
          <a:prstGeom prst="rect">
            <a:avLst/>
          </a:prstGeom>
          <a:solidFill>
            <a:srgbClr val="8D2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A0E295-5467-47D0-AC2A-8AD3C82929B4}"/>
              </a:ext>
            </a:extLst>
          </p:cNvPr>
          <p:cNvSpPr txBox="1"/>
          <p:nvPr/>
        </p:nvSpPr>
        <p:spPr>
          <a:xfrm flipH="1">
            <a:off x="7602896" y="5477395"/>
            <a:ext cx="2557413" cy="887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ea typeface="맑은 고딕"/>
              </a:rPr>
              <a:t>db.properties라는</a:t>
            </a:r>
            <a:r>
              <a:rPr lang="en-US" altLang="ko-KR" sz="12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ea typeface="맑은 고딕"/>
              </a:rPr>
              <a:t>File을</a:t>
            </a:r>
            <a:r>
              <a:rPr lang="en-US" altLang="ko-KR" sz="12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ea typeface="맑은 고딕"/>
              </a:rPr>
              <a:t>생성하여</a:t>
            </a:r>
            <a:r>
              <a:rPr lang="en-US" altLang="ko-KR" sz="1200">
                <a:solidFill>
                  <a:schemeClr val="bg1"/>
                </a:solidFill>
                <a:ea typeface="맑은 고딕"/>
              </a:rPr>
              <a:t> 그 </a:t>
            </a:r>
            <a:r>
              <a:rPr lang="en-US" altLang="ko-KR" sz="1200" err="1">
                <a:solidFill>
                  <a:schemeClr val="bg1"/>
                </a:solidFill>
                <a:ea typeface="맑은 고딕"/>
              </a:rPr>
              <a:t>곳에</a:t>
            </a:r>
            <a:r>
              <a:rPr lang="en-US" altLang="ko-KR" sz="12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200">
                <a:solidFill>
                  <a:schemeClr val="bg1"/>
                </a:solidFill>
                <a:latin typeface="Malgun Gothic"/>
                <a:ea typeface="Malgun Gothic"/>
              </a:rPr>
              <a:t>개인정보를 적고, </a:t>
            </a:r>
            <a:r>
              <a:rPr lang="en-US" altLang="ko-KR" sz="1200" err="1">
                <a:solidFill>
                  <a:schemeClr val="bg1"/>
                </a:solidFill>
                <a:ea typeface="맑은 고딕"/>
              </a:rPr>
              <a:t>Github</a:t>
            </a:r>
            <a:r>
              <a:rPr lang="ko-KR" altLang="en-US" sz="1200">
                <a:solidFill>
                  <a:schemeClr val="bg1"/>
                </a:solidFill>
                <a:ea typeface="맑은 고딕"/>
              </a:rPr>
              <a:t>에 등록 할 때 </a:t>
            </a:r>
            <a:r>
              <a:rPr lang="en-US" altLang="ko-KR" sz="1200">
                <a:solidFill>
                  <a:schemeClr val="bg1"/>
                </a:solidFill>
                <a:ea typeface="맑은 고딕"/>
              </a:rPr>
              <a:t>discard</a:t>
            </a:r>
            <a:r>
              <a:rPr lang="ko-KR" altLang="en-US" sz="1200">
                <a:solidFill>
                  <a:schemeClr val="bg1"/>
                </a:solidFill>
                <a:ea typeface="맑은 고딕"/>
              </a:rPr>
              <a:t> 해준다</a:t>
            </a:r>
            <a:r>
              <a:rPr lang="en-US" altLang="ko-KR" sz="1200">
                <a:solidFill>
                  <a:schemeClr val="bg1"/>
                </a:solidFill>
                <a:ea typeface="맑은 고딕"/>
              </a:rPr>
              <a:t>.</a:t>
            </a:r>
            <a:endParaRPr lang="ko-KR" altLang="en-US" sz="120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0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3461D7C-F933-4576-8238-7B7C4EEFE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500" y="4654436"/>
            <a:ext cx="2861129" cy="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7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48367" y="552433"/>
            <a:ext cx="150393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회원가입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1C04D-73E1-4911-896C-48EA27D17DA2}"/>
              </a:ext>
            </a:extLst>
          </p:cNvPr>
          <p:cNvSpPr txBox="1"/>
          <p:nvPr/>
        </p:nvSpPr>
        <p:spPr>
          <a:xfrm>
            <a:off x="967023" y="1125179"/>
            <a:ext cx="303058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b="1">
                <a:solidFill>
                  <a:prstClr val="black"/>
                </a:solidFill>
              </a:rPr>
              <a:t>&lt;</a:t>
            </a:r>
            <a:r>
              <a:rPr lang="ko-KR" altLang="en-US" sz="1600" b="1">
                <a:solidFill>
                  <a:prstClr val="black"/>
                </a:solidFill>
              </a:rPr>
              <a:t>회원가입 이메일 인증번호</a:t>
            </a:r>
            <a:r>
              <a:rPr lang="en-US" altLang="ko-KR" sz="1600" b="1">
                <a:solidFill>
                  <a:prstClr val="black"/>
                </a:solidFill>
              </a:rPr>
              <a:t>&gt;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D5C25F-61C3-421D-BDDC-9A4859EE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50" y="1614393"/>
            <a:ext cx="5375246" cy="52436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D2DBF4-83BD-491A-A3DC-746E33EF2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91" y="5909094"/>
            <a:ext cx="5670481" cy="9313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3B75A7-389F-49E3-9CB2-65FDBD58A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"/>
          <a:stretch/>
        </p:blipFill>
        <p:spPr>
          <a:xfrm>
            <a:off x="6371214" y="1614393"/>
            <a:ext cx="5820786" cy="2063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29A5F8-AA4E-46EF-B689-7BABBAE525BF}"/>
              </a:ext>
            </a:extLst>
          </p:cNvPr>
          <p:cNvSpPr txBox="1"/>
          <p:nvPr/>
        </p:nvSpPr>
        <p:spPr>
          <a:xfrm>
            <a:off x="6806239" y="4061339"/>
            <a:ext cx="5029496" cy="14927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b="1">
                <a:ea typeface="맑은 고딕"/>
              </a:rPr>
              <a:t>1. 난수를 발생시켜 수신 받을 이메일로 그 수를 보내 인증번호 확인란에 입력한 텍스트와 실제 </a:t>
            </a:r>
            <a:r>
              <a:rPr lang="en-US" altLang="ko-KR" sz="1300" b="1">
                <a:ea typeface="맑은 고딕"/>
              </a:rPr>
              <a:t>controller</a:t>
            </a:r>
            <a:r>
              <a:rPr lang="ko-KR" altLang="en-US" sz="1300" b="1">
                <a:ea typeface="맑은 고딕"/>
              </a:rPr>
              <a:t>에서 만들어낸 난수가 일치하면  </a:t>
            </a:r>
            <a:r>
              <a:rPr lang="en-US" altLang="ko-KR" sz="1300" b="1">
                <a:ea typeface="맑은 고딕"/>
              </a:rPr>
              <a:t>1, </a:t>
            </a:r>
            <a:r>
              <a:rPr lang="ko-KR" altLang="en-US" sz="1300" b="1">
                <a:ea typeface="맑은 고딕"/>
              </a:rPr>
              <a:t>실패하면 </a:t>
            </a:r>
            <a:r>
              <a:rPr lang="en-US" altLang="ko-KR" sz="1300" b="1">
                <a:ea typeface="맑은 고딕"/>
              </a:rPr>
              <a:t>0</a:t>
            </a:r>
            <a:r>
              <a:rPr lang="ko-KR" altLang="en-US" sz="1300" b="1">
                <a:ea typeface="맑은 고딕"/>
              </a:rPr>
              <a:t>을</a:t>
            </a:r>
            <a:r>
              <a:rPr lang="en-US" altLang="ko-KR" sz="1300" b="1">
                <a:ea typeface="맑은 고딕"/>
              </a:rPr>
              <a:t> </a:t>
            </a:r>
            <a:r>
              <a:rPr lang="ko-KR" altLang="en-US" sz="1300" b="1">
                <a:ea typeface="맑은 고딕"/>
              </a:rPr>
              <a:t>출력</a:t>
            </a:r>
            <a:endParaRPr lang="en-US" altLang="ko-KR" sz="1300" b="1">
              <a:ea typeface="맑은 고딕"/>
            </a:endParaRPr>
          </a:p>
          <a:p>
            <a:endParaRPr lang="en-US" altLang="ko-KR" sz="1300" b="1">
              <a:solidFill>
                <a:prstClr val="black"/>
              </a:solidFill>
            </a:endParaRPr>
          </a:p>
          <a:p>
            <a:endParaRPr lang="en-US" altLang="ko-KR" sz="1300" b="1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300" b="1">
                <a:ea typeface="맑은 고딕"/>
              </a:rPr>
              <a:t>2. 회원가입 </a:t>
            </a:r>
            <a:r>
              <a:rPr lang="en-US" altLang="ko-KR" sz="1300" b="1" err="1">
                <a:ea typeface="맑은 고딕"/>
              </a:rPr>
              <a:t>jsp</a:t>
            </a:r>
            <a:r>
              <a:rPr lang="en-US" altLang="ko-KR" sz="1300" b="1">
                <a:ea typeface="맑은 고딕"/>
              </a:rPr>
              <a:t> </a:t>
            </a:r>
            <a:r>
              <a:rPr lang="ko-KR" altLang="en-US" sz="1300" b="1">
                <a:ea typeface="맑은 고딕"/>
              </a:rPr>
              <a:t>에서 </a:t>
            </a:r>
            <a:r>
              <a:rPr lang="en-US" altLang="ko-KR" sz="1300" b="1">
                <a:ea typeface="맑은 고딕"/>
              </a:rPr>
              <a:t>scrip</a:t>
            </a:r>
            <a:r>
              <a:rPr lang="ko-KR" altLang="en-US" sz="1300" b="1" err="1">
                <a:ea typeface="맑은 고딕"/>
              </a:rPr>
              <a:t>를</a:t>
            </a:r>
            <a:r>
              <a:rPr lang="ko-KR" altLang="en-US" sz="1300" b="1">
                <a:ea typeface="맑은 고딕"/>
              </a:rPr>
              <a:t> 이용해 </a:t>
            </a:r>
            <a:r>
              <a:rPr lang="en-US" altLang="ko-KR" sz="1300" b="1">
                <a:ea typeface="맑은 고딕"/>
              </a:rPr>
              <a:t>1</a:t>
            </a:r>
            <a:r>
              <a:rPr lang="ko-KR" altLang="en-US" sz="1300" b="1">
                <a:ea typeface="맑은 고딕"/>
              </a:rPr>
              <a:t>을 받으면 인증성공</a:t>
            </a:r>
            <a:r>
              <a:rPr lang="en-US" altLang="ko-KR" sz="1300" b="1">
                <a:ea typeface="맑은 고딕"/>
              </a:rPr>
              <a:t>, 0</a:t>
            </a:r>
            <a:r>
              <a:rPr lang="ko-KR" altLang="en-US" sz="1300" b="1">
                <a:ea typeface="맑은 고딕"/>
              </a:rPr>
              <a:t>을 받으면 인증실패 </a:t>
            </a:r>
            <a:r>
              <a:rPr lang="en-US" altLang="ko-KR" sz="1300" b="1">
                <a:ea typeface="맑은 고딕"/>
              </a:rPr>
              <a:t>alert</a:t>
            </a:r>
            <a:r>
              <a:rPr lang="ko-KR" altLang="en-US" sz="1300" b="1">
                <a:ea typeface="맑은 고딕"/>
              </a:rPr>
              <a:t>창을 띄운다</a:t>
            </a:r>
            <a:r>
              <a:rPr lang="en-US" altLang="ko-KR" sz="1300" b="1">
                <a:ea typeface="맑은 고딕"/>
              </a:rPr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DB442B-77B2-4E9C-9910-21F4723A3CB4}"/>
              </a:ext>
            </a:extLst>
          </p:cNvPr>
          <p:cNvSpPr/>
          <p:nvPr/>
        </p:nvSpPr>
        <p:spPr>
          <a:xfrm>
            <a:off x="912586" y="1502229"/>
            <a:ext cx="335643" cy="335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  <a:ea typeface="맑은 고딕"/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FF3668-0117-4840-A9A5-1BA78DD34A2A}"/>
              </a:ext>
            </a:extLst>
          </p:cNvPr>
          <p:cNvSpPr/>
          <p:nvPr/>
        </p:nvSpPr>
        <p:spPr>
          <a:xfrm>
            <a:off x="6164942" y="1502229"/>
            <a:ext cx="335643" cy="335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  <a:ea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33732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48367" y="552433"/>
            <a:ext cx="150393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회원가입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BC85D-0754-4702-9E25-D1D6EA10CFF9}"/>
              </a:ext>
            </a:extLst>
          </p:cNvPr>
          <p:cNvSpPr txBox="1"/>
          <p:nvPr/>
        </p:nvSpPr>
        <p:spPr>
          <a:xfrm>
            <a:off x="967023" y="1125179"/>
            <a:ext cx="303058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b="1">
                <a:solidFill>
                  <a:prstClr val="black"/>
                </a:solidFill>
              </a:rPr>
              <a:t>&lt;</a:t>
            </a:r>
            <a:r>
              <a:rPr lang="ko-KR" altLang="en-US" sz="1600" b="1">
                <a:solidFill>
                  <a:prstClr val="black"/>
                </a:solidFill>
              </a:rPr>
              <a:t>회원가입 배송주소 </a:t>
            </a:r>
            <a:r>
              <a:rPr lang="en-US" altLang="ko-KR" sz="1600" b="1">
                <a:solidFill>
                  <a:prstClr val="black"/>
                </a:solidFill>
              </a:rPr>
              <a:t>API&gt;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FB7F3D-E669-4FFF-9E51-EF38A01CE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4" y="1817007"/>
            <a:ext cx="6124575" cy="4596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52226B3-8C65-4032-8241-20DE9F64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34" y="1332191"/>
            <a:ext cx="3796965" cy="31225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71FE00-53A3-4CF3-B52E-07B0107B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34" y="4915700"/>
            <a:ext cx="3761836" cy="11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9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48367" y="552433"/>
            <a:ext cx="150393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회원가입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BC85D-0754-4702-9E25-D1D6EA10CFF9}"/>
              </a:ext>
            </a:extLst>
          </p:cNvPr>
          <p:cNvSpPr txBox="1"/>
          <p:nvPr/>
        </p:nvSpPr>
        <p:spPr>
          <a:xfrm>
            <a:off x="967023" y="1125179"/>
            <a:ext cx="303058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b="1">
                <a:solidFill>
                  <a:prstClr val="black"/>
                </a:solidFill>
              </a:rPr>
              <a:t>&lt;</a:t>
            </a:r>
            <a:r>
              <a:rPr lang="ko-KR" altLang="en-US" sz="1600" b="1">
                <a:solidFill>
                  <a:prstClr val="black"/>
                </a:solidFill>
              </a:rPr>
              <a:t>회원가입 배송주소 </a:t>
            </a:r>
            <a:r>
              <a:rPr lang="en-US" altLang="ko-KR" sz="1600" b="1">
                <a:solidFill>
                  <a:prstClr val="black"/>
                </a:solidFill>
              </a:rPr>
              <a:t>API&gt;</a:t>
            </a:r>
            <a:endParaRPr lang="ko-KR" altLang="en-US"/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E53F073-77FE-472B-A116-49CE46B3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57" y="1807449"/>
            <a:ext cx="6326414" cy="4603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FA0D18-0EB2-4A82-AF49-F076503E6E49}"/>
              </a:ext>
            </a:extLst>
          </p:cNvPr>
          <p:cNvSpPr txBox="1"/>
          <p:nvPr/>
        </p:nvSpPr>
        <p:spPr>
          <a:xfrm>
            <a:off x="8171542" y="2120899"/>
            <a:ext cx="3505198" cy="30604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ea typeface="맑은 고딕"/>
              </a:rPr>
              <a:t>&lt;</a:t>
            </a:r>
            <a:r>
              <a:rPr lang="ko-KR" altLang="en-US" b="1" err="1">
                <a:ea typeface="맑은 고딕"/>
              </a:rPr>
              <a:t>DB로</a:t>
            </a:r>
            <a:r>
              <a:rPr lang="ko-KR" altLang="en-US" b="1">
                <a:ea typeface="맑은 고딕"/>
              </a:rPr>
              <a:t> 넘어가는 정보&gt;</a:t>
            </a:r>
          </a:p>
          <a:p>
            <a:pPr algn="ctr">
              <a:lnSpc>
                <a:spcPct val="150000"/>
              </a:lnSpc>
            </a:pPr>
            <a:r>
              <a:rPr lang="ko-KR" altLang="en-US" b="1" err="1">
                <a:ea typeface="맑은 고딕"/>
              </a:rPr>
              <a:t>RoadFullAddr</a:t>
            </a:r>
            <a:r>
              <a:rPr lang="ko-KR" altLang="en-US" b="1">
                <a:ea typeface="맑은 고딕"/>
              </a:rPr>
              <a:t> : 전체주소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>
                <a:ea typeface="맑은 고딕"/>
              </a:rPr>
              <a:t>( </a:t>
            </a:r>
            <a:r>
              <a:rPr lang="ko-KR" altLang="en-US" sz="1100" b="1" err="1">
                <a:ea typeface="맑은 고딕"/>
              </a:rPr>
              <a:t>jsp에서</a:t>
            </a:r>
            <a:r>
              <a:rPr lang="ko-KR" altLang="en-US" sz="1100" b="1">
                <a:ea typeface="맑은 고딕"/>
              </a:rPr>
              <a:t> </a:t>
            </a:r>
            <a:r>
              <a:rPr lang="ko-KR" altLang="en-US" sz="1100" b="1" err="1">
                <a:ea typeface="맑은 고딕"/>
              </a:rPr>
              <a:t>hidden으로</a:t>
            </a:r>
            <a:r>
              <a:rPr lang="ko-KR" altLang="en-US" sz="1100" b="1">
                <a:ea typeface="맑은 고딕"/>
              </a:rPr>
              <a:t> 받아와서 </a:t>
            </a:r>
            <a:r>
              <a:rPr lang="ko-KR" altLang="en-US" sz="1100" b="1" err="1">
                <a:ea typeface="맑은 고딕"/>
              </a:rPr>
              <a:t>DB로</a:t>
            </a:r>
            <a:r>
              <a:rPr lang="ko-KR" altLang="en-US" sz="1100" b="1">
                <a:ea typeface="맑은 고딕"/>
              </a:rPr>
              <a:t> 보내준다. )</a:t>
            </a:r>
          </a:p>
          <a:p>
            <a:pPr algn="ctr">
              <a:lnSpc>
                <a:spcPct val="150000"/>
              </a:lnSpc>
            </a:pPr>
            <a:endParaRPr lang="ko-KR" altLang="en-US" b="1"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ea typeface="맑은 고딕"/>
              </a:rPr>
              <a:t>&lt;화면에 출력되는 정보&gt;</a:t>
            </a:r>
          </a:p>
          <a:p>
            <a:pPr algn="ctr">
              <a:lnSpc>
                <a:spcPct val="150000"/>
              </a:lnSpc>
            </a:pPr>
            <a:r>
              <a:rPr lang="ko-KR" altLang="en-US" b="1" err="1">
                <a:ea typeface="맑은 고딕"/>
              </a:rPr>
              <a:t>JibunAddr</a:t>
            </a:r>
            <a:r>
              <a:rPr lang="ko-KR" altLang="en-US" b="1">
                <a:ea typeface="맑은 고딕"/>
              </a:rPr>
              <a:t> : 지번, 도로명주소</a:t>
            </a:r>
          </a:p>
          <a:p>
            <a:pPr algn="ctr">
              <a:lnSpc>
                <a:spcPct val="150000"/>
              </a:lnSpc>
            </a:pPr>
            <a:r>
              <a:rPr lang="ko-KR" altLang="en-US" b="1" err="1">
                <a:ea typeface="맑은 고딕"/>
              </a:rPr>
              <a:t>AddrDetail</a:t>
            </a:r>
            <a:r>
              <a:rPr lang="ko-KR" altLang="en-US" b="1">
                <a:ea typeface="맑은 고딕"/>
              </a:rPr>
              <a:t> : 상세주소</a:t>
            </a:r>
          </a:p>
          <a:p>
            <a:pPr algn="ctr">
              <a:lnSpc>
                <a:spcPct val="150000"/>
              </a:lnSpc>
            </a:pPr>
            <a:r>
              <a:rPr lang="ko-KR" sz="1100" b="1">
                <a:latin typeface="Malgun Gothic"/>
                <a:ea typeface="Malgun Gothic"/>
              </a:rPr>
              <a:t>( 화면에 출력만 되고</a:t>
            </a:r>
            <a:r>
              <a:rPr lang="ko-KR" altLang="en-US" sz="1100" b="1">
                <a:latin typeface="Malgun Gothic"/>
                <a:ea typeface="Malgun Gothic"/>
              </a:rPr>
              <a:t> </a:t>
            </a:r>
            <a:r>
              <a:rPr lang="ko-KR" altLang="en-US" sz="1100" b="1" err="1">
                <a:latin typeface="Malgun Gothic"/>
                <a:ea typeface="Malgun Gothic"/>
              </a:rPr>
              <a:t>DB로</a:t>
            </a:r>
            <a:r>
              <a:rPr lang="ko-KR" sz="1100" b="1">
                <a:latin typeface="Malgun Gothic"/>
                <a:ea typeface="Malgun Gothic"/>
              </a:rPr>
              <a:t> </a:t>
            </a:r>
            <a:r>
              <a:rPr lang="ko-KR" altLang="en-US" sz="1100" b="1">
                <a:latin typeface="Malgun Gothic"/>
                <a:ea typeface="Malgun Gothic"/>
              </a:rPr>
              <a:t>넘어가지는 않음 </a:t>
            </a:r>
            <a:r>
              <a:rPr lang="ko-KR" sz="1100" b="1">
                <a:latin typeface="Malgun Gothic"/>
                <a:ea typeface="Malgun Gothic"/>
              </a:rPr>
              <a:t>)</a:t>
            </a:r>
            <a:endParaRPr lang="ko-KR" sz="1100"/>
          </a:p>
        </p:txBody>
      </p:sp>
    </p:spTree>
    <p:extLst>
      <p:ext uri="{BB962C8B-B14F-4D97-AF65-F5344CB8AC3E}">
        <p14:creationId xmlns:p14="http://schemas.microsoft.com/office/powerpoint/2010/main" val="74229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4914" y="3110629"/>
            <a:ext cx="341764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prstClr val="black">
                    <a:lumMod val="65000"/>
                    <a:lumOff val="35000"/>
                  </a:prstClr>
                </a:solidFill>
              </a:rPr>
              <a:t>Sign in Page</a:t>
            </a: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38135" y="552433"/>
            <a:ext cx="1324402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로그인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04E257-73D1-48A1-8EC2-D9C9E3DA6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58" y="1319677"/>
            <a:ext cx="8533514" cy="51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8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BC85D-0754-4702-9E25-D1D6EA10CFF9}"/>
              </a:ext>
            </a:extLst>
          </p:cNvPr>
          <p:cNvSpPr txBox="1"/>
          <p:nvPr/>
        </p:nvSpPr>
        <p:spPr>
          <a:xfrm>
            <a:off x="1250503" y="1125179"/>
            <a:ext cx="1888320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ea typeface="맑은 고딕"/>
              </a:rPr>
              <a:t>&lt;</a:t>
            </a:r>
            <a:r>
              <a:rPr lang="ko-KR" altLang="en-US" sz="1600" b="1">
                <a:ea typeface="맑은 고딕"/>
              </a:rPr>
              <a:t>아이디 저장</a:t>
            </a:r>
            <a:r>
              <a:rPr lang="en-US" altLang="ko-KR" sz="1600" b="1">
                <a:ea typeface="맑은 고딕"/>
              </a:rPr>
              <a:t>&gt;</a:t>
            </a:r>
            <a:endParaRPr lang="ko-KR" altLang="en-US">
              <a:ea typeface="맑은 고딕"/>
            </a:endParaRPr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D71CF5B-34D2-41C8-985B-56793C8A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43" y="1889042"/>
            <a:ext cx="8131628" cy="45131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60867F-C899-4EA7-BCF8-5CAFDADB60C0}"/>
              </a:ext>
            </a:extLst>
          </p:cNvPr>
          <p:cNvSpPr/>
          <p:nvPr/>
        </p:nvSpPr>
        <p:spPr>
          <a:xfrm>
            <a:off x="1683657" y="3561443"/>
            <a:ext cx="2676070" cy="1034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30D60B4-CC46-4F3F-B8A6-246669C42BF1}"/>
              </a:ext>
            </a:extLst>
          </p:cNvPr>
          <p:cNvCxnSpPr>
            <a:cxnSpLocks/>
          </p:cNvCxnSpPr>
          <p:nvPr/>
        </p:nvCxnSpPr>
        <p:spPr>
          <a:xfrm>
            <a:off x="4366008" y="4385882"/>
            <a:ext cx="1890254" cy="272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7F9D4A6-AFFE-4C08-9864-34EE3A3442D3}"/>
              </a:ext>
            </a:extLst>
          </p:cNvPr>
          <p:cNvSpPr/>
          <p:nvPr/>
        </p:nvSpPr>
        <p:spPr>
          <a:xfrm>
            <a:off x="6265333" y="4340737"/>
            <a:ext cx="126574" cy="126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9EA47-93B2-4DA7-9D27-13911D45C620}"/>
              </a:ext>
            </a:extLst>
          </p:cNvPr>
          <p:cNvSpPr txBox="1"/>
          <p:nvPr/>
        </p:nvSpPr>
        <p:spPr>
          <a:xfrm>
            <a:off x="6529614" y="4044043"/>
            <a:ext cx="4675412" cy="170078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쿠키를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 빈 값(" ")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으로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 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생성해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 '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아이디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저장'이라는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 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check박스가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 checked 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되어있을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경우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id입력하는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text의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value값을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 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쿠키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안에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latin typeface="Malgun Gothic"/>
                <a:ea typeface="Malgun Gothic"/>
              </a:rPr>
              <a:t>넣어준다</a:t>
            </a:r>
            <a:r>
              <a:rPr lang="en-US" altLang="ko-KR" b="1">
                <a:solidFill>
                  <a:srgbClr val="FF0000"/>
                </a:solidFill>
                <a:latin typeface="Malgun Gothic"/>
                <a:ea typeface="Malgun Gothic"/>
              </a:rPr>
              <a:t>.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479740-331F-4FA3-93F4-AFDF1C274598}"/>
              </a:ext>
            </a:extLst>
          </p:cNvPr>
          <p:cNvSpPr/>
          <p:nvPr/>
        </p:nvSpPr>
        <p:spPr>
          <a:xfrm>
            <a:off x="10538135" y="552433"/>
            <a:ext cx="1324402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로그인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382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164055" y="543362"/>
            <a:ext cx="1745992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아이디 찾기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BC85D-0754-4702-9E25-D1D6EA10CFF9}"/>
              </a:ext>
            </a:extLst>
          </p:cNvPr>
          <p:cNvSpPr txBox="1"/>
          <p:nvPr/>
        </p:nvSpPr>
        <p:spPr>
          <a:xfrm>
            <a:off x="1250503" y="1125179"/>
            <a:ext cx="18883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>
                <a:solidFill>
                  <a:prstClr val="black"/>
                </a:solidFill>
              </a:rPr>
              <a:t>&lt;</a:t>
            </a:r>
            <a:r>
              <a:rPr lang="ko-KR" altLang="en-US" sz="1600" b="1">
                <a:solidFill>
                  <a:prstClr val="black"/>
                </a:solidFill>
              </a:rPr>
              <a:t>아이디 찾기</a:t>
            </a:r>
            <a:r>
              <a:rPr lang="en-US" altLang="ko-KR" sz="1600" b="1">
                <a:solidFill>
                  <a:prstClr val="black"/>
                </a:solidFill>
              </a:rPr>
              <a:t>&gt;</a:t>
            </a:r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F94E804-5201-433A-A203-40330D46BD52}"/>
              </a:ext>
            </a:extLst>
          </p:cNvPr>
          <p:cNvCxnSpPr>
            <a:cxnSpLocks/>
          </p:cNvCxnSpPr>
          <p:nvPr/>
        </p:nvCxnSpPr>
        <p:spPr>
          <a:xfrm>
            <a:off x="5371427" y="4074664"/>
            <a:ext cx="1698551" cy="106135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AA046A-6866-4D55-8430-74D79673F1CB}"/>
              </a:ext>
            </a:extLst>
          </p:cNvPr>
          <p:cNvCxnSpPr>
            <a:cxnSpLocks/>
          </p:cNvCxnSpPr>
          <p:nvPr/>
        </p:nvCxnSpPr>
        <p:spPr>
          <a:xfrm flipV="1">
            <a:off x="5362355" y="2650449"/>
            <a:ext cx="1716694" cy="562428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6B55AFD-F360-466A-8AF2-986D7AFE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57" y="2524049"/>
            <a:ext cx="2743200" cy="2644473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D43B6917-B671-4169-A4CF-D2FA1785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43" y="1366435"/>
            <a:ext cx="2743200" cy="2474130"/>
          </a:xfrm>
          <a:prstGeom prst="rect">
            <a:avLst/>
          </a:prstGeom>
        </p:spPr>
      </p:pic>
      <p:pic>
        <p:nvPicPr>
          <p:cNvPr id="18" name="그림 1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CFD12CF-4A2E-41D0-AE3E-4F993056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43" y="4137138"/>
            <a:ext cx="2743200" cy="23574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FCA253-5CFC-4D15-B415-A636CE8A9FF5}"/>
              </a:ext>
            </a:extLst>
          </p:cNvPr>
          <p:cNvSpPr txBox="1"/>
          <p:nvPr/>
        </p:nvSpPr>
        <p:spPr>
          <a:xfrm>
            <a:off x="2719614" y="5386613"/>
            <a:ext cx="274319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300" b="1">
                <a:latin typeface="Malgun Gothic"/>
                <a:ea typeface="Malgun Gothic"/>
              </a:rPr>
              <a:t>아이디</a:t>
            </a:r>
            <a:r>
              <a:rPr lang="ko-KR" altLang="en-US" sz="1300" b="1">
                <a:latin typeface="Malgun Gothic"/>
                <a:ea typeface="Malgun Gothic"/>
              </a:rPr>
              <a:t> 찾기 &gt; 이름, 이메일 입력</a:t>
            </a:r>
            <a:endParaRPr lang="ko-KR" sz="1300" b="1">
              <a:latin typeface="Malgun Gothic"/>
              <a:ea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3F1F9-522C-4224-9008-882FB3F5AE0C}"/>
              </a:ext>
            </a:extLst>
          </p:cNvPr>
          <p:cNvSpPr txBox="1"/>
          <p:nvPr/>
        </p:nvSpPr>
        <p:spPr>
          <a:xfrm>
            <a:off x="9949542" y="2411184"/>
            <a:ext cx="150041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latin typeface="Malgun Gothic"/>
                <a:ea typeface="Malgun Gothic"/>
              </a:rPr>
              <a:t>'성공' 했을 경우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8400F-2A28-4CA1-8468-7E65F2C322A5}"/>
              </a:ext>
            </a:extLst>
          </p:cNvPr>
          <p:cNvSpPr txBox="1"/>
          <p:nvPr/>
        </p:nvSpPr>
        <p:spPr>
          <a:xfrm>
            <a:off x="9949542" y="5023755"/>
            <a:ext cx="150041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latin typeface="Malgun Gothic"/>
                <a:ea typeface="Malgun Gothic"/>
              </a:rPr>
              <a:t>'실패' 했을 경우</a:t>
            </a:r>
          </a:p>
        </p:txBody>
      </p:sp>
    </p:spTree>
    <p:extLst>
      <p:ext uri="{BB962C8B-B14F-4D97-AF65-F5344CB8AC3E}">
        <p14:creationId xmlns:p14="http://schemas.microsoft.com/office/powerpoint/2010/main" val="3436259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10786" y="543362"/>
            <a:ext cx="1925528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비밀번호 찾기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BC85D-0754-4702-9E25-D1D6EA10CFF9}"/>
              </a:ext>
            </a:extLst>
          </p:cNvPr>
          <p:cNvSpPr txBox="1"/>
          <p:nvPr/>
        </p:nvSpPr>
        <p:spPr>
          <a:xfrm>
            <a:off x="1250503" y="1125179"/>
            <a:ext cx="1888320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>
                <a:ea typeface="맑은 고딕"/>
              </a:rPr>
              <a:t>&lt;</a:t>
            </a:r>
            <a:r>
              <a:rPr lang="en-US" altLang="ko-KR" sz="1600" b="1" err="1">
                <a:ea typeface="맑은 고딕"/>
              </a:rPr>
              <a:t>비밀번호</a:t>
            </a:r>
            <a:r>
              <a:rPr lang="ko-KR" altLang="en-US" sz="1600" b="1">
                <a:ea typeface="맑은 고딕"/>
              </a:rPr>
              <a:t> 찾기</a:t>
            </a:r>
            <a:r>
              <a:rPr lang="en-US" altLang="ko-KR" sz="1600" b="1">
                <a:ea typeface="맑은 고딕"/>
              </a:rPr>
              <a:t>&gt;</a:t>
            </a:r>
            <a:endParaRPr lang="ko-KR" altLang="en-US">
              <a:ea typeface="맑은 고딕"/>
            </a:endParaRPr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921943C-397A-4852-B8E9-2D2C36A8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57" y="2116084"/>
            <a:ext cx="2334986" cy="2562334"/>
          </a:xfrm>
          <a:prstGeom prst="rect">
            <a:avLst/>
          </a:prstGeom>
        </p:spPr>
      </p:pic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A0F09E5-77AB-41B1-8764-A8A93047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329" y="2119055"/>
            <a:ext cx="2353129" cy="2574534"/>
          </a:xfrm>
          <a:prstGeom prst="rect">
            <a:avLst/>
          </a:prstGeom>
        </p:spPr>
      </p:pic>
      <p:pic>
        <p:nvPicPr>
          <p:cNvPr id="4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5B10C97-40DB-4E84-870E-DF4FD618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956295"/>
            <a:ext cx="2334986" cy="1734626"/>
          </a:xfrm>
          <a:prstGeom prst="rect">
            <a:avLst/>
          </a:prstGeom>
        </p:spPr>
      </p:pic>
      <p:pic>
        <p:nvPicPr>
          <p:cNvPr id="11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9921D8-9AFE-45EA-8244-FC8727B8D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399" y="2117031"/>
            <a:ext cx="2334986" cy="664510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9FAF0FF6-52D6-4293-9D72-175829201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614" y="2112115"/>
            <a:ext cx="2552701" cy="262469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B43E05-1974-407C-94E5-DED4310A723C}"/>
              </a:ext>
            </a:extLst>
          </p:cNvPr>
          <p:cNvCxnSpPr>
            <a:cxnSpLocks/>
          </p:cNvCxnSpPr>
          <p:nvPr/>
        </p:nvCxnSpPr>
        <p:spPr>
          <a:xfrm>
            <a:off x="3611570" y="3358021"/>
            <a:ext cx="346911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513FDD-78CC-42B2-9EFB-EC5171FEAFDD}"/>
              </a:ext>
            </a:extLst>
          </p:cNvPr>
          <p:cNvCxnSpPr>
            <a:cxnSpLocks/>
          </p:cNvCxnSpPr>
          <p:nvPr/>
        </p:nvCxnSpPr>
        <p:spPr>
          <a:xfrm>
            <a:off x="6305783" y="3358020"/>
            <a:ext cx="346911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C30538-0382-483A-B2DB-F0765B453B08}"/>
              </a:ext>
            </a:extLst>
          </p:cNvPr>
          <p:cNvCxnSpPr>
            <a:cxnSpLocks/>
          </p:cNvCxnSpPr>
          <p:nvPr/>
        </p:nvCxnSpPr>
        <p:spPr>
          <a:xfrm>
            <a:off x="8963712" y="3358020"/>
            <a:ext cx="346911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D01978-14E3-434F-A51E-BF40718FC00F}"/>
              </a:ext>
            </a:extLst>
          </p:cNvPr>
          <p:cNvSpPr txBox="1"/>
          <p:nvPr/>
        </p:nvSpPr>
        <p:spPr>
          <a:xfrm>
            <a:off x="1213757" y="4960256"/>
            <a:ext cx="248012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300" b="1">
                <a:latin typeface="Malgun Gothic"/>
                <a:ea typeface="Malgun Gothic"/>
              </a:rPr>
              <a:t>이름</a:t>
            </a:r>
            <a:r>
              <a:rPr lang="en-US" altLang="ko-KR" sz="1300" b="1">
                <a:latin typeface="Malgun Gothic"/>
                <a:ea typeface="Malgun Gothic"/>
              </a:rPr>
              <a:t>,</a:t>
            </a:r>
            <a:r>
              <a:rPr lang="ko-KR" sz="1300" b="1">
                <a:latin typeface="Malgun Gothic"/>
                <a:ea typeface="Malgun Gothic"/>
              </a:rPr>
              <a:t> 아이디</a:t>
            </a:r>
            <a:r>
              <a:rPr lang="en-US" altLang="ko-KR" sz="1300" b="1">
                <a:latin typeface="Malgun Gothic"/>
                <a:ea typeface="Malgun Gothic"/>
              </a:rPr>
              <a:t>,</a:t>
            </a:r>
            <a:r>
              <a:rPr lang="ko-KR" sz="1300" b="1">
                <a:latin typeface="Malgun Gothic"/>
                <a:ea typeface="Malgun Gothic"/>
              </a:rPr>
              <a:t> 이메일 입력</a:t>
            </a:r>
          </a:p>
          <a:p>
            <a:endParaRPr lang="ko-KR" altLang="en-US" sz="600" b="1">
              <a:latin typeface="Malgun Gothic"/>
              <a:ea typeface="Malgun Gothic"/>
            </a:endParaRPr>
          </a:p>
          <a:p>
            <a:r>
              <a:rPr lang="en-US" altLang="ko-KR" sz="1100" b="1">
                <a:latin typeface="Malgun Gothic"/>
                <a:ea typeface="Malgun Gothic"/>
              </a:rPr>
              <a:t>( 3가지 </a:t>
            </a:r>
            <a:r>
              <a:rPr lang="en-US" altLang="ko-KR" sz="1100" b="1" err="1">
                <a:latin typeface="Malgun Gothic"/>
                <a:ea typeface="Malgun Gothic"/>
              </a:rPr>
              <a:t>정보가</a:t>
            </a:r>
            <a:r>
              <a:rPr lang="en-US" altLang="ko-KR" sz="1100" b="1">
                <a:latin typeface="Malgun Gothic"/>
                <a:ea typeface="Malgun Gothic"/>
              </a:rPr>
              <a:t> </a:t>
            </a:r>
            <a:r>
              <a:rPr lang="en-US" altLang="ko-KR" sz="1100" b="1" err="1">
                <a:latin typeface="Malgun Gothic"/>
                <a:ea typeface="Malgun Gothic"/>
              </a:rPr>
              <a:t>전부</a:t>
            </a:r>
            <a:r>
              <a:rPr lang="en-US" altLang="ko-KR" sz="1100" b="1">
                <a:latin typeface="Malgun Gothic"/>
                <a:ea typeface="Malgun Gothic"/>
              </a:rPr>
              <a:t> </a:t>
            </a:r>
            <a:r>
              <a:rPr lang="en-US" altLang="ko-KR" sz="1100" b="1" err="1">
                <a:latin typeface="Malgun Gothic"/>
                <a:ea typeface="Malgun Gothic"/>
              </a:rPr>
              <a:t>일치하지</a:t>
            </a:r>
            <a:r>
              <a:rPr lang="en-US" altLang="ko-KR" sz="1100" b="1">
                <a:latin typeface="Malgun Gothic"/>
                <a:ea typeface="Malgun Gothic"/>
              </a:rPr>
              <a:t> </a:t>
            </a:r>
            <a:r>
              <a:rPr lang="en-US" altLang="ko-KR" sz="1100" b="1" err="1">
                <a:latin typeface="Malgun Gothic"/>
                <a:ea typeface="Malgun Gothic"/>
              </a:rPr>
              <a:t>않는다면</a:t>
            </a:r>
            <a:r>
              <a:rPr lang="en-US" altLang="ko-KR" sz="1100" b="1">
                <a:latin typeface="Malgun Gothic"/>
                <a:ea typeface="Malgun Gothic"/>
              </a:rPr>
              <a:t> </a:t>
            </a:r>
            <a:r>
              <a:rPr lang="en-US" altLang="ko-KR" sz="1100" b="1" err="1">
                <a:latin typeface="Malgun Gothic"/>
                <a:ea typeface="Malgun Gothic"/>
              </a:rPr>
              <a:t>다음으로</a:t>
            </a:r>
            <a:r>
              <a:rPr lang="en-US" altLang="ko-KR" sz="1100" b="1">
                <a:latin typeface="Malgun Gothic"/>
                <a:ea typeface="Malgun Gothic"/>
              </a:rPr>
              <a:t> </a:t>
            </a:r>
            <a:r>
              <a:rPr lang="en-US" altLang="ko-KR" sz="1100" b="1" err="1">
                <a:latin typeface="Malgun Gothic"/>
                <a:ea typeface="Malgun Gothic"/>
              </a:rPr>
              <a:t>넘어갈</a:t>
            </a:r>
            <a:r>
              <a:rPr lang="en-US" altLang="ko-KR" sz="1100" b="1">
                <a:latin typeface="Malgun Gothic"/>
                <a:ea typeface="Malgun Gothic"/>
              </a:rPr>
              <a:t> 수 </a:t>
            </a:r>
            <a:r>
              <a:rPr lang="en-US" altLang="ko-KR" sz="1100" b="1" err="1">
                <a:latin typeface="Malgun Gothic"/>
                <a:ea typeface="Malgun Gothic"/>
              </a:rPr>
              <a:t>없다</a:t>
            </a:r>
            <a:r>
              <a:rPr lang="en-US" altLang="ko-KR" sz="1100" b="1">
                <a:latin typeface="Malgun Gothic"/>
                <a:ea typeface="Malgun Gothic"/>
              </a:rPr>
              <a:t>.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32EC3-0314-4682-A7F6-66A09C72A0D9}"/>
              </a:ext>
            </a:extLst>
          </p:cNvPr>
          <p:cNvSpPr txBox="1"/>
          <p:nvPr/>
        </p:nvSpPr>
        <p:spPr>
          <a:xfrm>
            <a:off x="3898899" y="4960256"/>
            <a:ext cx="2353129" cy="12977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300" b="1">
                <a:latin typeface="Malgun Gothic"/>
                <a:ea typeface="Malgun Gothic"/>
              </a:rPr>
              <a:t>인증번호 받기 버튼을 누르면</a:t>
            </a:r>
            <a:endParaRPr lang="ko-KR"/>
          </a:p>
          <a:p>
            <a:pPr>
              <a:spcBef>
                <a:spcPts val="400"/>
              </a:spcBef>
            </a:pPr>
            <a:r>
              <a:rPr lang="ko-KR" altLang="en-US" sz="1300" b="1">
                <a:latin typeface="Malgun Gothic"/>
                <a:ea typeface="Malgun Gothic"/>
              </a:rPr>
              <a:t>입력한 이메일로 인증번호가</a:t>
            </a:r>
            <a:endParaRPr lang="ko-KR">
              <a:latin typeface="맑은 고딕"/>
              <a:ea typeface="맑은 고딕" panose="020B0503020000020004" pitchFamily="34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300" b="1">
                <a:latin typeface="Malgun Gothic"/>
                <a:ea typeface="Malgun Gothic"/>
              </a:rPr>
              <a:t>전송되면서 다음 페이지(인증</a:t>
            </a:r>
            <a:endParaRPr lang="ko-KR">
              <a:latin typeface="맑은 고딕"/>
              <a:ea typeface="맑은 고딕"/>
            </a:endParaRPr>
          </a:p>
          <a:p>
            <a:pPr>
              <a:spcBef>
                <a:spcPts val="400"/>
              </a:spcBef>
            </a:pPr>
            <a:r>
              <a:rPr lang="ko-KR" altLang="en-US" sz="1300" b="1">
                <a:latin typeface="Malgun Gothic"/>
                <a:ea typeface="Malgun Gothic"/>
              </a:rPr>
              <a:t>번호 입력 페이지)가 뜨게 된</a:t>
            </a:r>
            <a:endParaRPr lang="ko-KR">
              <a:latin typeface="맑은 고딕"/>
              <a:ea typeface="맑은 고딕"/>
            </a:endParaRPr>
          </a:p>
          <a:p>
            <a:pPr>
              <a:spcBef>
                <a:spcPts val="400"/>
              </a:spcBef>
            </a:pPr>
            <a:r>
              <a:rPr lang="ko-KR" altLang="en-US" sz="1300" b="1">
                <a:latin typeface="Malgun Gothic"/>
                <a:ea typeface="Malgun Gothic"/>
              </a:rPr>
              <a:t>다.</a:t>
            </a:r>
            <a:endParaRPr lang="ko-KR"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2E6C82-D54E-411F-9CF3-163EBCAA1F2C}"/>
              </a:ext>
            </a:extLst>
          </p:cNvPr>
          <p:cNvSpPr txBox="1"/>
          <p:nvPr/>
        </p:nvSpPr>
        <p:spPr>
          <a:xfrm>
            <a:off x="6547757" y="4960256"/>
            <a:ext cx="2561771" cy="1436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300" b="1">
                <a:latin typeface="Malgun Gothic"/>
                <a:ea typeface="Malgun Gothic"/>
              </a:rPr>
              <a:t>인증번호를 맞게 입력하면 인증</a:t>
            </a:r>
            <a:endParaRPr 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300" b="1">
                <a:latin typeface="Malgun Gothic"/>
                <a:ea typeface="Malgun Gothic"/>
              </a:rPr>
              <a:t>성공이라는 </a:t>
            </a:r>
            <a:r>
              <a:rPr lang="ko-KR" altLang="en-US" sz="1300" b="1" err="1">
                <a:latin typeface="Malgun Gothic"/>
                <a:ea typeface="Malgun Gothic"/>
              </a:rPr>
              <a:t>alert창이</a:t>
            </a:r>
            <a:r>
              <a:rPr lang="ko-KR" altLang="en-US" sz="1300" b="1">
                <a:latin typeface="Malgun Gothic"/>
                <a:ea typeface="Malgun Gothic"/>
              </a:rPr>
              <a:t> 뜨면서 </a:t>
            </a:r>
            <a:endParaRPr lang="ko-KR">
              <a:latin typeface="맑은 고딕"/>
              <a:ea typeface="맑은 고딕"/>
            </a:endParaRPr>
          </a:p>
          <a:p>
            <a:pPr>
              <a:spcBef>
                <a:spcPts val="400"/>
              </a:spcBef>
            </a:pPr>
            <a:r>
              <a:rPr lang="ko-KR" altLang="en-US" sz="1300" b="1">
                <a:latin typeface="Malgun Gothic"/>
                <a:ea typeface="Malgun Gothic"/>
              </a:rPr>
              <a:t>비밀번호 변경할 수 있는 페이</a:t>
            </a:r>
            <a:endParaRPr lang="ko-KR">
              <a:latin typeface="맑은 고딕"/>
              <a:ea typeface="맑은 고딕"/>
            </a:endParaRPr>
          </a:p>
          <a:p>
            <a:pPr>
              <a:spcBef>
                <a:spcPts val="400"/>
              </a:spcBef>
            </a:pPr>
            <a:r>
              <a:rPr lang="ko-KR" altLang="en-US" sz="1300" b="1">
                <a:latin typeface="Malgun Gothic"/>
                <a:ea typeface="Malgun Gothic"/>
              </a:rPr>
              <a:t>지가 뜨게 된다.</a:t>
            </a:r>
            <a:endParaRPr lang="ko-KR">
              <a:ea typeface="맑은 고딕"/>
            </a:endParaRPr>
          </a:p>
          <a:p>
            <a:pPr>
              <a:spcBef>
                <a:spcPts val="400"/>
              </a:spcBef>
            </a:pPr>
            <a:r>
              <a:rPr lang="ko-KR" altLang="en-US" sz="1100" b="1">
                <a:latin typeface="Malgun Gothic"/>
                <a:ea typeface="Malgun Gothic"/>
              </a:rPr>
              <a:t>( 인증번호가 일치하지 않으면 다음으로 넘어갈 수 없다. 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CA23F7-703D-439E-9A2C-4992B2573A4D}"/>
              </a:ext>
            </a:extLst>
          </p:cNvPr>
          <p:cNvSpPr txBox="1"/>
          <p:nvPr/>
        </p:nvSpPr>
        <p:spPr>
          <a:xfrm>
            <a:off x="9895114" y="4996542"/>
            <a:ext cx="1309914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00" b="1">
                <a:latin typeface="Malgun Gothic"/>
                <a:ea typeface="Malgun Gothic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67461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97807" y="2231771"/>
            <a:ext cx="1210588" cy="896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목차</a:t>
            </a:r>
            <a:endParaRPr lang="en-US" altLang="ko-KR" sz="40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3549" y="4027616"/>
            <a:ext cx="2159567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000" b="1">
                <a:solidFill>
                  <a:prstClr val="white"/>
                </a:solidFill>
              </a:rPr>
              <a:t>프로젝트 개요</a:t>
            </a:r>
            <a:endParaRPr lang="en-US" altLang="ko-KR" sz="2000" b="1">
              <a:solidFill>
                <a:prstClr val="white"/>
              </a:solidFill>
            </a:endParaRPr>
          </a:p>
          <a:p>
            <a:pPr marL="342900" indent="-342900" algn="ctr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b="1">
                <a:solidFill>
                  <a:prstClr val="white"/>
                </a:solidFill>
              </a:rPr>
              <a:t>개발동기 및 목표</a:t>
            </a:r>
            <a:endParaRPr lang="en-US" altLang="ko-KR" sz="1400" b="1">
              <a:solidFill>
                <a:prstClr val="white"/>
              </a:solidFill>
            </a:endParaRPr>
          </a:p>
          <a:p>
            <a:pPr marL="342900" indent="-342900" algn="ctr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b="1">
                <a:solidFill>
                  <a:prstClr val="white"/>
                </a:solidFill>
              </a:rPr>
              <a:t>개발 구축 환경   </a:t>
            </a:r>
            <a:endParaRPr lang="en-US" altLang="ko-KR" sz="1400" b="1">
              <a:solidFill>
                <a:prstClr val="white"/>
              </a:solidFill>
            </a:endParaRPr>
          </a:p>
          <a:p>
            <a:pPr marL="342900" indent="-342900" algn="ctr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b="1">
                <a:solidFill>
                  <a:prstClr val="white"/>
                </a:solidFill>
              </a:rPr>
              <a:t>ER</a:t>
            </a:r>
            <a:r>
              <a:rPr lang="ko-KR" altLang="en-US" sz="1400" b="1">
                <a:solidFill>
                  <a:prstClr val="white"/>
                </a:solidFill>
              </a:rPr>
              <a:t>다이어그램    </a:t>
            </a:r>
            <a:endParaRPr lang="en-US" altLang="ko-KR" sz="1400" b="1">
              <a:solidFill>
                <a:prstClr val="white"/>
              </a:solidFill>
            </a:endParaRPr>
          </a:p>
          <a:p>
            <a:pPr marL="342900" indent="-342900" algn="ctr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b="1">
                <a:solidFill>
                  <a:prstClr val="white"/>
                </a:solidFill>
              </a:rPr>
              <a:t>역할 분담         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97554" y="3998784"/>
            <a:ext cx="19527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en-US" altLang="ko-KR" sz="2000" b="1">
                <a:solidFill>
                  <a:prstClr val="white"/>
                </a:solidFill>
              </a:rPr>
              <a:t>2. </a:t>
            </a:r>
            <a:r>
              <a:rPr lang="ko-KR" altLang="en-US" sz="2000" b="1">
                <a:solidFill>
                  <a:prstClr val="white"/>
                </a:solidFill>
              </a:rPr>
              <a:t>설계 및 구현</a:t>
            </a:r>
            <a:endParaRPr lang="en-US" altLang="ko-KR" sz="20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08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BAD3BA-E4FD-40E8-A768-EE3C7930A164}"/>
              </a:ext>
            </a:extLst>
          </p:cNvPr>
          <p:cNvSpPr/>
          <p:nvPr/>
        </p:nvSpPr>
        <p:spPr>
          <a:xfrm>
            <a:off x="5416414" y="3047129"/>
            <a:ext cx="2401649" cy="8162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My Page</a:t>
            </a:r>
            <a:r>
              <a:rPr lang="ko-KR" altLang="en-US" sz="3600">
                <a:ea typeface="맑은 고딕"/>
              </a:rPr>
              <a:t> </a:t>
            </a:r>
            <a:endParaRPr lang="en-US" altLang="ko-KR" sz="3600"/>
          </a:p>
        </p:txBody>
      </p:sp>
    </p:spTree>
    <p:extLst>
      <p:ext uri="{BB962C8B-B14F-4D97-AF65-F5344CB8AC3E}">
        <p14:creationId xmlns:p14="http://schemas.microsoft.com/office/powerpoint/2010/main" val="69816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27903" y="552433"/>
            <a:ext cx="1144865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마이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720BEA1-63FA-401B-98C7-B08F04E3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56" y="1520153"/>
            <a:ext cx="7324271" cy="48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27903" y="552433"/>
            <a:ext cx="1144865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마이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A59B-924B-4BFC-BB40-189A13C7F0C1}"/>
              </a:ext>
            </a:extLst>
          </p:cNvPr>
          <p:cNvSpPr txBox="1"/>
          <p:nvPr/>
        </p:nvSpPr>
        <p:spPr>
          <a:xfrm>
            <a:off x="1250503" y="1125179"/>
            <a:ext cx="1888320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ea typeface="맑은 고딕"/>
              </a:rPr>
              <a:t>&lt;</a:t>
            </a:r>
            <a:r>
              <a:rPr lang="en-US" altLang="ko-KR" sz="1600" b="1" err="1">
                <a:ea typeface="맑은 고딕"/>
              </a:rPr>
              <a:t>회원정보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수정</a:t>
            </a:r>
            <a:r>
              <a:rPr lang="en-US" altLang="ko-KR" sz="1600" b="1">
                <a:ea typeface="맑은 고딕"/>
              </a:rPr>
              <a:t>&gt;</a:t>
            </a:r>
            <a:endParaRPr lang="ko-KR" altLang="en-US">
              <a:ea typeface="맑은 고딕"/>
            </a:endParaRPr>
          </a:p>
        </p:txBody>
      </p:sp>
      <p:pic>
        <p:nvPicPr>
          <p:cNvPr id="4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BC9E0EE-D0D5-4D11-AE55-4A8BAE0E6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29" y="1188663"/>
            <a:ext cx="3731986" cy="3727746"/>
          </a:xfrm>
          <a:prstGeom prst="rect">
            <a:avLst/>
          </a:prstGeom>
        </p:spPr>
      </p:pic>
      <p:pic>
        <p:nvPicPr>
          <p:cNvPr id="10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D4205E-E315-4108-B664-39D23747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29" y="4799601"/>
            <a:ext cx="3731985" cy="1966868"/>
          </a:xfrm>
          <a:prstGeom prst="rect">
            <a:avLst/>
          </a:prstGeom>
        </p:spPr>
      </p:pic>
      <p:pic>
        <p:nvPicPr>
          <p:cNvPr id="11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571843E-8C60-4B6A-9A51-C7FFEAAE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614" y="5678174"/>
            <a:ext cx="2743200" cy="817510"/>
          </a:xfrm>
          <a:prstGeom prst="rect">
            <a:avLst/>
          </a:prstGeom>
        </p:spPr>
      </p:pic>
      <p:pic>
        <p:nvPicPr>
          <p:cNvPr id="14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371DD7E-9140-45EC-88FA-2BBA183C5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5054042"/>
            <a:ext cx="2743200" cy="813916"/>
          </a:xfrm>
          <a:prstGeom prst="rect">
            <a:avLst/>
          </a:prstGeom>
        </p:spPr>
      </p:pic>
      <p:pic>
        <p:nvPicPr>
          <p:cNvPr id="15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B758DB3-3647-42A4-92BC-03EF211F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5967241"/>
            <a:ext cx="2743200" cy="8199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1DF98C-8DAA-49F4-B7AE-0650A9FB65CC}"/>
              </a:ext>
            </a:extLst>
          </p:cNvPr>
          <p:cNvSpPr/>
          <p:nvPr/>
        </p:nvSpPr>
        <p:spPr>
          <a:xfrm>
            <a:off x="3488871" y="1892300"/>
            <a:ext cx="2920998" cy="2830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BBC00D1-6CDF-4FA6-B895-C38765784416}"/>
              </a:ext>
            </a:extLst>
          </p:cNvPr>
          <p:cNvCxnSpPr>
            <a:cxnSpLocks/>
          </p:cNvCxnSpPr>
          <p:nvPr/>
        </p:nvCxnSpPr>
        <p:spPr>
          <a:xfrm flipV="1">
            <a:off x="6407079" y="2789309"/>
            <a:ext cx="1273397" cy="907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BB3D544-6C81-47DC-868C-27EA111441A8}"/>
              </a:ext>
            </a:extLst>
          </p:cNvPr>
          <p:cNvSpPr/>
          <p:nvPr/>
        </p:nvSpPr>
        <p:spPr>
          <a:xfrm>
            <a:off x="7680476" y="2726022"/>
            <a:ext cx="135645" cy="126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BC5D71-A2A9-4700-9857-198F858E0721}"/>
              </a:ext>
            </a:extLst>
          </p:cNvPr>
          <p:cNvSpPr txBox="1"/>
          <p:nvPr/>
        </p:nvSpPr>
        <p:spPr>
          <a:xfrm>
            <a:off x="7944757" y="1894114"/>
            <a:ext cx="3695698" cy="2116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맑은 고딕"/>
                <a:ea typeface="맑은 고딕"/>
                <a:cs typeface="+mn-lt"/>
              </a:rPr>
              <a:t>회원정보</a:t>
            </a:r>
            <a:r>
              <a:rPr lang="ko-KR" b="1">
                <a:ea typeface="+mn-lt"/>
                <a:cs typeface="+mn-lt"/>
              </a:rPr>
              <a:t> 수정부분은 아이디나 이름 등 공개되어도 괜찮은 부분들은 </a:t>
            </a:r>
            <a:r>
              <a:rPr lang="ko-KR" b="1" err="1">
                <a:ea typeface="+mn-lt"/>
                <a:cs typeface="+mn-lt"/>
              </a:rPr>
              <a:t>sessionScope에서</a:t>
            </a:r>
            <a:r>
              <a:rPr lang="ko-KR" b="1">
                <a:ea typeface="+mn-lt"/>
                <a:cs typeface="+mn-lt"/>
              </a:rPr>
              <a:t> 값을 가져와서 넣어주고 , 비밀번호나 주소같은 개인정보 부분은 </a:t>
            </a:r>
            <a:r>
              <a:rPr lang="ko-KR" altLang="en-US" b="1" err="1">
                <a:ea typeface="+mn-lt"/>
                <a:cs typeface="+mn-lt"/>
              </a:rPr>
              <a:t>비워두었다</a:t>
            </a:r>
            <a:r>
              <a:rPr lang="en-US" altLang="ko-KR" b="1">
                <a:ea typeface="+mn-lt"/>
                <a:cs typeface="+mn-lt"/>
              </a:rPr>
              <a:t>.</a:t>
            </a:r>
            <a:endParaRPr lang="ko-KR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5425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27903" y="552433"/>
            <a:ext cx="1144865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마이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99B97-9C0F-4039-B1B4-42ABFDBF3E3F}"/>
              </a:ext>
            </a:extLst>
          </p:cNvPr>
          <p:cNvSpPr txBox="1"/>
          <p:nvPr/>
        </p:nvSpPr>
        <p:spPr>
          <a:xfrm>
            <a:off x="1250503" y="1125179"/>
            <a:ext cx="1888320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ea typeface="맑은 고딕"/>
              </a:rPr>
              <a:t>&lt;</a:t>
            </a:r>
            <a:r>
              <a:rPr lang="en-US" altLang="ko-KR" sz="1600" b="1" err="1">
                <a:ea typeface="맑은 고딕"/>
              </a:rPr>
              <a:t>회원정보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수정</a:t>
            </a:r>
            <a:r>
              <a:rPr lang="en-US" altLang="ko-KR" sz="1600" b="1">
                <a:ea typeface="맑은 고딕"/>
              </a:rPr>
              <a:t>&gt;</a:t>
            </a:r>
            <a:endParaRPr lang="ko-KR" altLang="en-US">
              <a:ea typeface="맑은 고딕"/>
            </a:endParaRPr>
          </a:p>
        </p:txBody>
      </p:sp>
      <p:pic>
        <p:nvPicPr>
          <p:cNvPr id="4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9CAAC8C-24E6-4E03-8FC1-141CE7A0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14" y="2684878"/>
            <a:ext cx="6090557" cy="2422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65D9FE-D725-45DB-8ED1-24550DDED525}"/>
              </a:ext>
            </a:extLst>
          </p:cNvPr>
          <p:cNvSpPr txBox="1"/>
          <p:nvPr/>
        </p:nvSpPr>
        <p:spPr>
          <a:xfrm>
            <a:off x="1544810" y="2328697"/>
            <a:ext cx="214478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b="1">
                <a:ea typeface="맑은 고딕"/>
              </a:rPr>
              <a:t>MemberMapper.xml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B9CE4-072F-46DF-8D03-D9D20462C9D7}"/>
              </a:ext>
            </a:extLst>
          </p:cNvPr>
          <p:cNvSpPr txBox="1"/>
          <p:nvPr/>
        </p:nvSpPr>
        <p:spPr>
          <a:xfrm>
            <a:off x="8001853" y="2575439"/>
            <a:ext cx="3986282" cy="3039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sz="1400" b="1">
                <a:ea typeface="+mn-lt"/>
                <a:cs typeface="+mn-lt"/>
              </a:rPr>
              <a:t>회원정보 수정 버튼을 눌렀을 경우 </a:t>
            </a:r>
            <a:r>
              <a:rPr lang="ko-KR" altLang="en-US" sz="1400" b="1">
                <a:ea typeface="+mn-lt"/>
                <a:cs typeface="+mn-lt"/>
              </a:rPr>
              <a:t>전체 값을</a:t>
            </a:r>
            <a:r>
              <a:rPr lang="ko-KR" sz="1400" b="1">
                <a:ea typeface="+mn-lt"/>
                <a:cs typeface="+mn-lt"/>
              </a:rPr>
              <a:t> </a:t>
            </a:r>
            <a:r>
              <a:rPr lang="ko-KR" altLang="en-US" sz="1400" b="1">
                <a:ea typeface="+mn-lt"/>
                <a:cs typeface="+mn-lt"/>
              </a:rPr>
              <a:t>넘겨서 수정하는</a:t>
            </a:r>
            <a:r>
              <a:rPr lang="ko-KR" sz="1400" b="1">
                <a:ea typeface="+mn-lt"/>
                <a:cs typeface="+mn-lt"/>
              </a:rPr>
              <a:t> 대신</a:t>
            </a:r>
            <a:r>
              <a:rPr lang="en-US" altLang="ko-KR" sz="1400" b="1">
                <a:ea typeface="+mn-lt"/>
                <a:cs typeface="+mn-lt"/>
              </a:rPr>
              <a:t> </a:t>
            </a:r>
            <a:r>
              <a:rPr lang="en-US" altLang="ko-KR" sz="1400" b="1" err="1">
                <a:ea typeface="+mn-lt"/>
                <a:cs typeface="+mn-lt"/>
              </a:rPr>
              <a:t>sql문에</a:t>
            </a:r>
            <a:r>
              <a:rPr lang="en-US" altLang="ko-KR" sz="1400" b="1">
                <a:ea typeface="+mn-lt"/>
                <a:cs typeface="+mn-lt"/>
              </a:rPr>
              <a:t> </a:t>
            </a:r>
            <a:r>
              <a:rPr lang="en-US" altLang="ko-KR" sz="1400" b="1" err="1">
                <a:highlight>
                  <a:srgbClr val="FFFF00"/>
                </a:highlight>
                <a:ea typeface="+mn-lt"/>
                <a:cs typeface="+mn-lt"/>
              </a:rPr>
              <a:t>if문을</a:t>
            </a:r>
            <a:r>
              <a:rPr lang="en-US" altLang="ko-KR" sz="1400" b="1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altLang="ko-KR" sz="1400" b="1" err="1">
                <a:highlight>
                  <a:srgbClr val="FFFF00"/>
                </a:highlight>
                <a:ea typeface="+mn-lt"/>
                <a:cs typeface="+mn-lt"/>
              </a:rPr>
              <a:t>사용</a:t>
            </a:r>
            <a:r>
              <a:rPr lang="en-US" altLang="ko-KR" sz="1400" b="1" err="1">
                <a:ea typeface="+mn-lt"/>
                <a:cs typeface="+mn-lt"/>
              </a:rPr>
              <a:t>해</a:t>
            </a:r>
            <a:r>
              <a:rPr lang="en-US" altLang="ko-KR" sz="1400" b="1">
                <a:ea typeface="+mn-lt"/>
                <a:cs typeface="+mn-lt"/>
              </a:rPr>
              <a:t> </a:t>
            </a:r>
            <a:r>
              <a:rPr lang="en-US" altLang="ko-KR" sz="1400" b="1" err="1">
                <a:ea typeface="+mn-lt"/>
                <a:cs typeface="+mn-lt"/>
              </a:rPr>
              <a:t>비밀번호와</a:t>
            </a:r>
            <a:r>
              <a:rPr lang="en-US" altLang="ko-KR" sz="1400" b="1">
                <a:ea typeface="+mn-lt"/>
                <a:cs typeface="+mn-lt"/>
              </a:rPr>
              <a:t> </a:t>
            </a:r>
            <a:r>
              <a:rPr lang="en-US" altLang="ko-KR" sz="1400" b="1" err="1">
                <a:ea typeface="+mn-lt"/>
                <a:cs typeface="+mn-lt"/>
              </a:rPr>
              <a:t>주소같이</a:t>
            </a:r>
            <a:r>
              <a:rPr lang="en-US" altLang="ko-KR" sz="1400" b="1">
                <a:ea typeface="+mn-lt"/>
                <a:cs typeface="+mn-lt"/>
              </a:rPr>
              <a:t> </a:t>
            </a:r>
            <a:r>
              <a:rPr lang="ko-KR" altLang="en-US" sz="1400" b="1">
                <a:ea typeface="+mn-lt"/>
                <a:cs typeface="+mn-lt"/>
              </a:rPr>
              <a:t>비워져 있는</a:t>
            </a:r>
            <a:r>
              <a:rPr lang="ko-KR" sz="1400" b="1">
                <a:ea typeface="+mn-lt"/>
                <a:cs typeface="+mn-lt"/>
              </a:rPr>
              <a:t> 부분이 계속 비워져 </a:t>
            </a:r>
            <a:r>
              <a:rPr lang="ko-KR" altLang="en-US" sz="1400" b="1">
                <a:ea typeface="+mn-lt"/>
                <a:cs typeface="+mn-lt"/>
              </a:rPr>
              <a:t>있으면 기존의</a:t>
            </a:r>
            <a:r>
              <a:rPr lang="ko-KR" sz="1400" b="1">
                <a:ea typeface="+mn-lt"/>
                <a:cs typeface="+mn-lt"/>
              </a:rPr>
              <a:t> 값을 유지하고,</a:t>
            </a:r>
            <a:r>
              <a:rPr lang="ko-KR" altLang="en-US" sz="1400" b="1"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sz="1400" b="1">
                <a:ea typeface="+mn-lt"/>
                <a:cs typeface="+mn-lt"/>
              </a:rPr>
              <a:t>비워져 있지 않는다면 </a:t>
            </a:r>
            <a:endParaRPr lang="ko-KR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sz="1400" b="1">
                <a:ea typeface="+mn-lt"/>
                <a:cs typeface="+mn-lt"/>
              </a:rPr>
              <a:t>비밀번호같은 경우 현재 비밀번호를 맞게 입력했는지 그리고 새 비밀번호 </a:t>
            </a:r>
            <a:r>
              <a:rPr lang="ko-KR" altLang="en-US" sz="1400" b="1">
                <a:ea typeface="+mn-lt"/>
                <a:cs typeface="+mn-lt"/>
              </a:rPr>
              <a:t>같은 경우</a:t>
            </a:r>
            <a:r>
              <a:rPr lang="ko-KR" sz="1400" b="1">
                <a:ea typeface="+mn-lt"/>
                <a:cs typeface="+mn-lt"/>
              </a:rPr>
              <a:t> 6글자이상입력을 하였는지 체크 후 수정이</a:t>
            </a:r>
            <a:r>
              <a:rPr lang="ko-KR" altLang="en-US" sz="1400" b="1">
                <a:ea typeface="+mn-lt"/>
                <a:cs typeface="+mn-lt"/>
              </a:rPr>
              <a:t> 된다.</a:t>
            </a:r>
            <a:br>
              <a:rPr lang="en-US" altLang="ko-KR" sz="1400" b="1"/>
            </a:b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83727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27903" y="552433"/>
            <a:ext cx="1144865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마이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99B97-9C0F-4039-B1B4-42ABFDBF3E3F}"/>
              </a:ext>
            </a:extLst>
          </p:cNvPr>
          <p:cNvSpPr txBox="1"/>
          <p:nvPr/>
        </p:nvSpPr>
        <p:spPr>
          <a:xfrm>
            <a:off x="1250503" y="1125179"/>
            <a:ext cx="1888320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ea typeface="맑은 고딕"/>
              </a:rPr>
              <a:t>&lt;</a:t>
            </a:r>
            <a:r>
              <a:rPr lang="en-US" altLang="ko-KR" sz="1600" b="1" err="1">
                <a:ea typeface="맑은 고딕"/>
              </a:rPr>
              <a:t>구매내역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조회</a:t>
            </a:r>
            <a:r>
              <a:rPr lang="en-US" altLang="ko-KR" sz="1600" b="1">
                <a:ea typeface="맑은 고딕"/>
              </a:rPr>
              <a:t>&gt;</a:t>
            </a:r>
            <a:endParaRPr lang="ko-KR" altLang="en-US">
              <a:ea typeface="맑은 고딕"/>
            </a:endParaRPr>
          </a:p>
        </p:txBody>
      </p:sp>
      <p:pic>
        <p:nvPicPr>
          <p:cNvPr id="2" name="그림 8">
            <a:extLst>
              <a:ext uri="{FF2B5EF4-FFF2-40B4-BE49-F238E27FC236}">
                <a16:creationId xmlns:a16="http://schemas.microsoft.com/office/drawing/2014/main" id="{F13F67AA-3E35-44AD-ACE5-B480054D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791023"/>
            <a:ext cx="4749800" cy="4732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D354C5-E5B3-46B6-B7FC-F62E953C6A74}"/>
              </a:ext>
            </a:extLst>
          </p:cNvPr>
          <p:cNvSpPr txBox="1"/>
          <p:nvPr/>
        </p:nvSpPr>
        <p:spPr>
          <a:xfrm>
            <a:off x="6673547" y="3337680"/>
            <a:ext cx="5240865" cy="10544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>
                <a:latin typeface="Malgun Gothic"/>
                <a:ea typeface="Malgun Gothic"/>
              </a:rPr>
              <a:t>Mapper에서 sql문으로 테이블을 join 해준 뒤 resultMap을 만들어 List로 받아와 </a:t>
            </a:r>
            <a:r>
              <a:rPr lang="ko-KR" altLang="en-US" sz="1300" b="1" err="1">
                <a:latin typeface="Malgun Gothic"/>
                <a:ea typeface="Malgun Gothic"/>
              </a:rPr>
              <a:t>jsp에서</a:t>
            </a:r>
            <a:r>
              <a:rPr lang="ko-KR" altLang="en-US" sz="1300" b="1">
                <a:latin typeface="Malgun Gothic"/>
                <a:ea typeface="Malgun Gothic"/>
              </a:rPr>
              <a:t> </a:t>
            </a:r>
            <a:r>
              <a:rPr lang="ko-KR" altLang="en-US" sz="1300" b="1" err="1">
                <a:latin typeface="Malgun Gothic"/>
                <a:ea typeface="Malgun Gothic"/>
              </a:rPr>
              <a:t>foreach문을</a:t>
            </a:r>
            <a:r>
              <a:rPr lang="ko-KR" altLang="en-US" sz="1300" b="1">
                <a:latin typeface="Malgun Gothic"/>
                <a:ea typeface="Malgun Gothic"/>
              </a:rPr>
              <a:t> 사용하였다.</a:t>
            </a:r>
            <a:br>
              <a:rPr lang="en-US" altLang="ko-KR"/>
            </a:br>
            <a:endParaRPr lang="en-US" altLang="ko-KR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0C97C-C0F2-4D83-AEBE-DDF1BDF2F607}"/>
              </a:ext>
            </a:extLst>
          </p:cNvPr>
          <p:cNvSpPr txBox="1"/>
          <p:nvPr/>
        </p:nvSpPr>
        <p:spPr>
          <a:xfrm>
            <a:off x="8206013" y="2711146"/>
            <a:ext cx="2116665" cy="7543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>
                <a:latin typeface="Malgun Gothic"/>
                <a:ea typeface="Malgun Gothic"/>
              </a:rPr>
              <a:t>구매내역 리스트 페이지</a:t>
            </a:r>
            <a:br>
              <a:rPr lang="en-US" altLang="ko-KR"/>
            </a:b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5500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27903" y="552433"/>
            <a:ext cx="1144865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마이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99B97-9C0F-4039-B1B4-42ABFDBF3E3F}"/>
              </a:ext>
            </a:extLst>
          </p:cNvPr>
          <p:cNvSpPr txBox="1"/>
          <p:nvPr/>
        </p:nvSpPr>
        <p:spPr>
          <a:xfrm>
            <a:off x="1250503" y="1125179"/>
            <a:ext cx="1888320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ea typeface="맑은 고딕"/>
              </a:rPr>
              <a:t>&lt;</a:t>
            </a:r>
            <a:r>
              <a:rPr lang="en-US" altLang="ko-KR" sz="1600" b="1" err="1">
                <a:ea typeface="맑은 고딕"/>
              </a:rPr>
              <a:t>구매내역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조회</a:t>
            </a:r>
            <a:r>
              <a:rPr lang="en-US" altLang="ko-KR" sz="1600" b="1">
                <a:ea typeface="맑은 고딕"/>
              </a:rPr>
              <a:t>&gt;</a:t>
            </a:r>
            <a:endParaRPr lang="ko-KR" altLang="en-US">
              <a:ea typeface="맑은 고딕"/>
            </a:endParaRPr>
          </a:p>
        </p:txBody>
      </p:sp>
      <p:pic>
        <p:nvPicPr>
          <p:cNvPr id="9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F5CFB92-3ABE-43B2-8F6E-96CAE28E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7" y="2388397"/>
            <a:ext cx="5359400" cy="2741606"/>
          </a:xfrm>
          <a:prstGeom prst="rect">
            <a:avLst/>
          </a:prstGeom>
        </p:spPr>
      </p:pic>
      <p:pic>
        <p:nvPicPr>
          <p:cNvPr id="10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A66770C-D18B-4D4C-B727-840A78F8A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1" y="2387440"/>
            <a:ext cx="4241800" cy="2743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5EA15-36F8-4E92-B325-DB70A504B0D9}"/>
              </a:ext>
            </a:extLst>
          </p:cNvPr>
          <p:cNvSpPr txBox="1"/>
          <p:nvPr/>
        </p:nvSpPr>
        <p:spPr>
          <a:xfrm>
            <a:off x="8874880" y="5183413"/>
            <a:ext cx="1015999" cy="7543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>
                <a:latin typeface="Malgun Gothic"/>
                <a:ea typeface="Malgun Gothic"/>
              </a:rPr>
              <a:t>resultMap</a:t>
            </a:r>
            <a:br>
              <a:rPr lang="en-US" altLang="ko-KR"/>
            </a:br>
            <a:endParaRPr lang="en-US" altLang="ko-KR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D5FB3-8FBE-4C20-8256-E337B7E65579}"/>
              </a:ext>
            </a:extLst>
          </p:cNvPr>
          <p:cNvSpPr txBox="1"/>
          <p:nvPr/>
        </p:nvSpPr>
        <p:spPr>
          <a:xfrm>
            <a:off x="2880479" y="5183413"/>
            <a:ext cx="2277532" cy="7543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>
                <a:latin typeface="Malgun Gothic"/>
                <a:ea typeface="Malgun Gothic"/>
              </a:rPr>
              <a:t>구매내역 List의 Select 문</a:t>
            </a:r>
            <a:br>
              <a:rPr lang="en-US" altLang="ko-KR"/>
            </a:b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391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27903" y="552433"/>
            <a:ext cx="1144865" cy="37388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마이 페이지</a:t>
            </a:r>
            <a:endParaRPr lang="en-US" altLang="ko-KR" sz="14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99B97-9C0F-4039-B1B4-42ABFDBF3E3F}"/>
              </a:ext>
            </a:extLst>
          </p:cNvPr>
          <p:cNvSpPr txBox="1"/>
          <p:nvPr/>
        </p:nvSpPr>
        <p:spPr>
          <a:xfrm>
            <a:off x="1250503" y="1125179"/>
            <a:ext cx="1888320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ea typeface="맑은 고딕"/>
              </a:rPr>
              <a:t>&lt;</a:t>
            </a:r>
            <a:r>
              <a:rPr lang="en-US" altLang="ko-KR" sz="1600" b="1" err="1">
                <a:ea typeface="맑은 고딕"/>
              </a:rPr>
              <a:t>구매내역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조회</a:t>
            </a:r>
            <a:r>
              <a:rPr lang="en-US" altLang="ko-KR" sz="1600" b="1">
                <a:ea typeface="맑은 고딕"/>
              </a:rPr>
              <a:t>&gt;</a:t>
            </a:r>
            <a:endParaRPr lang="ko-KR" altLang="en-US">
              <a:ea typeface="맑은 고딕"/>
            </a:endParaRP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B1AF794-AF6E-4DFF-80A6-25D36627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733" y="1298922"/>
            <a:ext cx="4351866" cy="5360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5AD15-8CC1-416A-BECE-11171EDEE3EA}"/>
              </a:ext>
            </a:extLst>
          </p:cNvPr>
          <p:cNvSpPr txBox="1"/>
          <p:nvPr/>
        </p:nvSpPr>
        <p:spPr>
          <a:xfrm>
            <a:off x="8900280" y="3608613"/>
            <a:ext cx="2116665" cy="7543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>
                <a:latin typeface="Malgun Gothic"/>
                <a:ea typeface="Malgun Gothic"/>
              </a:rPr>
              <a:t>구매내역 상세 페이지</a:t>
            </a:r>
            <a:br>
              <a:rPr lang="en-US" altLang="ko-KR"/>
            </a:b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95971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4914" y="3110629"/>
            <a:ext cx="3417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prstClr val="black">
                    <a:lumMod val="65000"/>
                    <a:lumOff val="35000"/>
                  </a:prstClr>
                </a:solidFill>
              </a:rPr>
              <a:t>Admin Page</a:t>
            </a: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2849" y="555375"/>
            <a:ext cx="132440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관리자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56124" y="1367482"/>
            <a:ext cx="5090668" cy="5049794"/>
            <a:chOff x="1796166" y="1334530"/>
            <a:chExt cx="5090668" cy="5049794"/>
          </a:xfrm>
        </p:grpSpPr>
        <p:pic>
          <p:nvPicPr>
            <p:cNvPr id="1026" name="Picture 2" descr="C:\Users\user\Desktop\캡쳐\관리자모드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96166" y="1390647"/>
              <a:ext cx="5090668" cy="4993677"/>
            </a:xfrm>
            <a:prstGeom prst="rect">
              <a:avLst/>
            </a:prstGeom>
            <a:noFill/>
          </p:spPr>
        </p:pic>
        <p:sp>
          <p:nvSpPr>
            <p:cNvPr id="15" name="액자 14"/>
            <p:cNvSpPr/>
            <p:nvPr/>
          </p:nvSpPr>
          <p:spPr>
            <a:xfrm>
              <a:off x="4934465" y="1334530"/>
              <a:ext cx="444843" cy="271849"/>
            </a:xfrm>
            <a:prstGeom prst="fram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585268" y="3170888"/>
            <a:ext cx="2167581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/>
              <a:t>관리자 로그인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 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관리자 모드 버튼 활성화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514662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143237" y="555375"/>
            <a:ext cx="198804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관리자  리스트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63194" y="3203839"/>
            <a:ext cx="3185487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/>
              <a:t>관리자 리스트 페이지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 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상품 관리 </a:t>
            </a:r>
            <a:r>
              <a:rPr lang="en-US" altLang="ko-KR" sz="1400" b="1"/>
              <a:t>(</a:t>
            </a:r>
            <a:r>
              <a:rPr lang="ko-KR" altLang="en-US" sz="1400" b="1"/>
              <a:t>상품 등록</a:t>
            </a:r>
            <a:r>
              <a:rPr lang="en-US" altLang="ko-KR" sz="1400" b="1"/>
              <a:t>,</a:t>
            </a:r>
            <a:r>
              <a:rPr lang="ko-KR" altLang="en-US" sz="1400" b="1"/>
              <a:t>선택 삭제 기능</a:t>
            </a:r>
            <a:r>
              <a:rPr lang="en-US" altLang="ko-KR" sz="1400" b="1"/>
              <a:t>)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1361" y="1334273"/>
            <a:ext cx="582930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1466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89233" y="555375"/>
            <a:ext cx="162897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개발 동기 및 목표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D10728-15A7-4386-B367-96338D3A31C8}"/>
              </a:ext>
            </a:extLst>
          </p:cNvPr>
          <p:cNvSpPr/>
          <p:nvPr/>
        </p:nvSpPr>
        <p:spPr>
          <a:xfrm>
            <a:off x="3269907" y="5825536"/>
            <a:ext cx="6506911" cy="78335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ea typeface="맑은 고딕"/>
              </a:rPr>
              <a:t>온라인으로 간편하게 식품들을 배송 받을 수 있는 </a:t>
            </a:r>
            <a:r>
              <a:rPr lang="ko-KR" altLang="en-US" sz="1600" b="1" err="1">
                <a:solidFill>
                  <a:srgbClr val="5A497D"/>
                </a:solidFill>
                <a:latin typeface="맑은 고딕"/>
                <a:ea typeface="맑은 고딕"/>
              </a:rPr>
              <a:t>마켓컬리</a:t>
            </a:r>
            <a:r>
              <a:rPr lang="ko-KR" altLang="en-US" sz="1600" b="1">
                <a:solidFill>
                  <a:srgbClr val="5A497D"/>
                </a:solidFill>
                <a:latin typeface="맑은 고딕"/>
                <a:ea typeface="맑은 고딕"/>
              </a:rPr>
              <a:t> 웹사이트</a:t>
            </a:r>
          </a:p>
          <a:p>
            <a:pPr algn="ctr">
              <a:lnSpc>
                <a:spcPct val="150000"/>
              </a:lnSpc>
            </a:pPr>
            <a:endParaRPr lang="ko-KR" altLang="en-US" sz="1600" b="1">
              <a:ea typeface="맑은 고딕"/>
            </a:endParaRPr>
          </a:p>
        </p:txBody>
      </p:sp>
      <p:pic>
        <p:nvPicPr>
          <p:cNvPr id="4" name="그림 12" descr="사람, 실내, 앉아있는, 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41B8B016-C333-47B6-B373-2CBF867A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16" y="2034919"/>
            <a:ext cx="11336356" cy="31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330068" y="1145058"/>
            <a:ext cx="7735675" cy="5375192"/>
            <a:chOff x="1330068" y="1145058"/>
            <a:chExt cx="7735675" cy="5375192"/>
          </a:xfrm>
        </p:grpSpPr>
        <p:pic>
          <p:nvPicPr>
            <p:cNvPr id="6146" name="Picture 2" descr="C:\Users\user\Desktop\캡쳐\productDelete_jsp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30068" y="1320022"/>
              <a:ext cx="3225458" cy="5200228"/>
            </a:xfrm>
            <a:prstGeom prst="rect">
              <a:avLst/>
            </a:prstGeom>
            <a:noFill/>
          </p:spPr>
        </p:pic>
        <p:pic>
          <p:nvPicPr>
            <p:cNvPr id="6147" name="Picture 3" descr="C:\Users\user\Desktop\캡쳐\productDelete_contorller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23617" y="1621954"/>
              <a:ext cx="4413291" cy="469582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4184824" y="1145058"/>
              <a:ext cx="461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04424" y="1437503"/>
              <a:ext cx="461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2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99373" y="3492843"/>
            <a:ext cx="29903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err="1"/>
              <a:t>ProductDelete</a:t>
            </a:r>
            <a:r>
              <a:rPr lang="en-US" altLang="ko-KR" sz="1400" b="1"/>
              <a:t> </a:t>
            </a:r>
            <a:r>
              <a:rPr lang="en-US" altLang="ko-KR" sz="1400" b="1" err="1"/>
              <a:t>Jquery</a:t>
            </a:r>
            <a:endParaRPr lang="en-US" altLang="ko-KR" sz="1400" b="1"/>
          </a:p>
          <a:p>
            <a:pPr marL="342900" indent="-342900">
              <a:buAutoNum type="arabicPeriod"/>
            </a:pPr>
            <a:endParaRPr lang="en-US" altLang="ko-KR" sz="1400" b="1"/>
          </a:p>
          <a:p>
            <a:pPr marL="342900" indent="-342900">
              <a:buAutoNum type="arabicPeriod"/>
            </a:pPr>
            <a:r>
              <a:rPr lang="en-US" altLang="ko-KR" sz="1400" b="1" err="1"/>
              <a:t>ProductDelete</a:t>
            </a:r>
            <a:r>
              <a:rPr lang="en-US" altLang="ko-KR" sz="1400" b="1"/>
              <a:t> Class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29049" y="555375"/>
            <a:ext cx="223009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관리자  상품 등록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96150" y="1910498"/>
            <a:ext cx="287665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 상단 바 카테고리 지정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en-US" altLang="ko-KR" sz="1400" b="1"/>
              <a:t>(</a:t>
            </a:r>
            <a:r>
              <a:rPr lang="ko-KR" altLang="en-US" sz="1400" b="1"/>
              <a:t>신상품</a:t>
            </a:r>
            <a:r>
              <a:rPr lang="en-US" altLang="ko-KR" sz="1400" b="1"/>
              <a:t>, </a:t>
            </a:r>
            <a:r>
              <a:rPr lang="ko-KR" altLang="en-US" sz="1400" b="1"/>
              <a:t>베스트</a:t>
            </a:r>
            <a:r>
              <a:rPr lang="en-US" altLang="ko-KR" sz="1400" b="1"/>
              <a:t>, </a:t>
            </a:r>
            <a:r>
              <a:rPr lang="ko-KR" altLang="en-US" sz="1400" b="1"/>
              <a:t>알뜰 쇼핑</a:t>
            </a:r>
            <a:r>
              <a:rPr lang="en-US" altLang="ko-KR" sz="1400" b="1"/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상품 자체 카테고리 지정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en-US" altLang="ko-KR" sz="1400" b="1"/>
              <a:t>(meat, vegetable, dessert)</a:t>
            </a:r>
          </a:p>
          <a:p>
            <a:pPr algn="ctr">
              <a:lnSpc>
                <a:spcPct val="150000"/>
              </a:lnSpc>
            </a:pP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 대표이미지 삽입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상품 이름 지정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상품 가격 지정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상품 상세 내용</a:t>
            </a:r>
            <a:endParaRPr lang="en-US" altLang="ko-KR" sz="1400" b="1"/>
          </a:p>
        </p:txBody>
      </p:sp>
      <p:grpSp>
        <p:nvGrpSpPr>
          <p:cNvPr id="15" name="그룹 14"/>
          <p:cNvGrpSpPr/>
          <p:nvPr/>
        </p:nvGrpSpPr>
        <p:grpSpPr>
          <a:xfrm>
            <a:off x="1483455" y="1375718"/>
            <a:ext cx="5362188" cy="5132174"/>
            <a:chOff x="1483455" y="1375718"/>
            <a:chExt cx="5362188" cy="5132174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83455" y="1375718"/>
              <a:ext cx="5362188" cy="5132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액자 13"/>
            <p:cNvSpPr/>
            <p:nvPr/>
          </p:nvSpPr>
          <p:spPr>
            <a:xfrm>
              <a:off x="3583461" y="2166553"/>
              <a:ext cx="1062679" cy="271849"/>
            </a:xfrm>
            <a:prstGeom prst="fram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662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398615" y="555375"/>
            <a:ext cx="17459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관리자 상세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77382" y="3203839"/>
            <a:ext cx="2698175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/>
              <a:t>관리자  상품 상세 페이지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선택 상품</a:t>
            </a:r>
            <a:r>
              <a:rPr lang="en-US" altLang="ko-KR" sz="1400" b="1"/>
              <a:t> </a:t>
            </a:r>
            <a:r>
              <a:rPr lang="ko-KR" altLang="en-US" sz="1400" b="1"/>
              <a:t>삭제 </a:t>
            </a:r>
            <a:r>
              <a:rPr lang="en-US" altLang="ko-KR" sz="1400" b="1"/>
              <a:t>, </a:t>
            </a:r>
            <a:r>
              <a:rPr lang="ko-KR" altLang="en-US" sz="1400" b="1"/>
              <a:t>업데이트 기능</a:t>
            </a:r>
            <a:endParaRPr lang="en-US" altLang="ko-KR" sz="1400" b="1"/>
          </a:p>
        </p:txBody>
      </p:sp>
      <p:grpSp>
        <p:nvGrpSpPr>
          <p:cNvPr id="17" name="그룹 16"/>
          <p:cNvGrpSpPr/>
          <p:nvPr/>
        </p:nvGrpSpPr>
        <p:grpSpPr>
          <a:xfrm>
            <a:off x="1351393" y="1416907"/>
            <a:ext cx="5502488" cy="5033319"/>
            <a:chOff x="1351393" y="1416907"/>
            <a:chExt cx="5803402" cy="5033319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51393" y="1416907"/>
              <a:ext cx="5803402" cy="5033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액자 14"/>
            <p:cNvSpPr/>
            <p:nvPr/>
          </p:nvSpPr>
          <p:spPr>
            <a:xfrm>
              <a:off x="5758250" y="2553731"/>
              <a:ext cx="897923" cy="403653"/>
            </a:xfrm>
            <a:prstGeom prst="fram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662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</p:grpSpPr>
        <p:grpSp>
          <p:nvGrpSpPr>
            <p:cNvPr id="2" name="그룹 6"/>
            <p:cNvGrpSpPr/>
            <p:nvPr/>
          </p:nvGrpSpPr>
          <p:grpSpPr>
            <a:xfrm>
              <a:off x="863600" y="444500"/>
              <a:ext cx="11328400" cy="6413500"/>
              <a:chOff x="863600" y="444500"/>
              <a:chExt cx="11328400" cy="6413500"/>
            </a:xfrm>
            <a:effectLst>
              <a:outerShdw blurRad="457200" dist="889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한쪽 모서리가 둥근 사각형 4"/>
              <p:cNvSpPr/>
              <p:nvPr/>
            </p:nvSpPr>
            <p:spPr>
              <a:xfrm flipH="1">
                <a:off x="863600" y="444500"/>
                <a:ext cx="11328400" cy="622300"/>
              </a:xfrm>
              <a:prstGeom prst="round1Rect">
                <a:avLst>
                  <a:gd name="adj" fmla="val 35034"/>
                </a:avLst>
              </a:prstGeom>
              <a:solidFill>
                <a:srgbClr val="5A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 flipH="1">
                <a:off x="863600" y="1066800"/>
                <a:ext cx="11328400" cy="5791200"/>
              </a:xfrm>
              <a:prstGeom prst="rect">
                <a:avLst/>
              </a:prstGeom>
              <a:solidFill>
                <a:srgbClr val="F4F5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250503" y="543018"/>
              <a:ext cx="1231812" cy="373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err="1">
                  <a:solidFill>
                    <a:prstClr val="white"/>
                  </a:solidFill>
                </a:rPr>
                <a:t>MarketKurly</a:t>
              </a:r>
              <a:endParaRPr lang="en-US" altLang="ko-KR" sz="1400" b="1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044381" y="555375"/>
              <a:ext cx="2105063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prstClr val="white"/>
                  </a:solidFill>
                </a:rPr>
                <a:t>관리자 업데이트 페이지</a:t>
              </a:r>
              <a:endParaRPr lang="en-US" altLang="ko-KR" sz="1400" b="1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310333" y="3113222"/>
              <a:ext cx="28766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r>
                <a:rPr lang="ko-KR" altLang="en-US" sz="1400" b="1"/>
                <a:t> 상품 내용 업데이트</a:t>
              </a:r>
              <a:endParaRPr lang="en-US" altLang="ko-KR" sz="1400" b="1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291512" y="1442548"/>
              <a:ext cx="5776554" cy="4930094"/>
              <a:chOff x="1291512" y="1442548"/>
              <a:chExt cx="5776554" cy="4930094"/>
            </a:xfrm>
          </p:grpSpPr>
          <p:pic>
            <p:nvPicPr>
              <p:cNvPr id="4098" name="Picture 2" descr="C:\Users\user\Desktop\캡쳐\상품 업데이트.JP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291512" y="1442548"/>
                <a:ext cx="5776554" cy="4930094"/>
              </a:xfrm>
              <a:prstGeom prst="rect">
                <a:avLst/>
              </a:prstGeom>
              <a:noFill/>
            </p:spPr>
          </p:pic>
          <p:sp>
            <p:nvSpPr>
              <p:cNvPr id="13" name="액자 12"/>
              <p:cNvSpPr/>
              <p:nvPr/>
            </p:nvSpPr>
            <p:spPr>
              <a:xfrm>
                <a:off x="3509320" y="2199504"/>
                <a:ext cx="1079156" cy="271849"/>
              </a:xfrm>
              <a:prstGeom prst="frame">
                <a:avLst/>
              </a:prstGeom>
              <a:solidFill>
                <a:srgbClr val="FF00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466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03724" y="3110629"/>
            <a:ext cx="4867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prstClr val="black">
                    <a:lumMod val="65000"/>
                    <a:lumOff val="35000"/>
                  </a:prstClr>
                </a:solidFill>
              </a:rPr>
              <a:t>Customer Page</a:t>
            </a: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</p:grpSpPr>
        <p:grpSp>
          <p:nvGrpSpPr>
            <p:cNvPr id="2" name="그룹 6"/>
            <p:cNvGrpSpPr/>
            <p:nvPr/>
          </p:nvGrpSpPr>
          <p:grpSpPr>
            <a:xfrm>
              <a:off x="863600" y="444500"/>
              <a:ext cx="11328400" cy="6413500"/>
              <a:chOff x="863600" y="444500"/>
              <a:chExt cx="11328400" cy="6413500"/>
            </a:xfrm>
            <a:effectLst>
              <a:outerShdw blurRad="457200" dist="889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한쪽 모서리가 둥근 사각형 4"/>
              <p:cNvSpPr/>
              <p:nvPr/>
            </p:nvSpPr>
            <p:spPr>
              <a:xfrm flipH="1">
                <a:off x="863600" y="444500"/>
                <a:ext cx="11328400" cy="622300"/>
              </a:xfrm>
              <a:prstGeom prst="round1Rect">
                <a:avLst>
                  <a:gd name="adj" fmla="val 35034"/>
                </a:avLst>
              </a:prstGeom>
              <a:solidFill>
                <a:srgbClr val="5A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 flipH="1">
                <a:off x="863600" y="1066800"/>
                <a:ext cx="11328400" cy="5791200"/>
              </a:xfrm>
              <a:prstGeom prst="rect">
                <a:avLst/>
              </a:prstGeom>
              <a:solidFill>
                <a:srgbClr val="F4F5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250503" y="543018"/>
              <a:ext cx="1231812" cy="373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err="1">
                  <a:solidFill>
                    <a:prstClr val="white"/>
                  </a:solidFill>
                </a:rPr>
                <a:t>MarketKurly</a:t>
              </a:r>
              <a:endParaRPr lang="en-US" altLang="ko-KR" sz="1400" b="1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176189" y="555375"/>
              <a:ext cx="1871025" cy="373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prstClr val="white"/>
                  </a:solidFill>
                </a:rPr>
                <a:t> 상품 리스트 및 검색</a:t>
              </a:r>
              <a:endParaRPr lang="en-US" altLang="ko-KR" sz="1400" b="1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733681" y="2132919"/>
              <a:ext cx="3370921" cy="3323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r>
                <a:rPr lang="ko-KR" altLang="en-US" sz="1400" b="1"/>
                <a:t> 상품 리스트 검색 기능 및 </a:t>
              </a:r>
              <a:r>
                <a:rPr lang="ko-KR" altLang="en-US" sz="1400" b="1" err="1"/>
                <a:t>페이징</a:t>
              </a:r>
              <a:r>
                <a:rPr lang="ko-KR" altLang="en-US" sz="1400" b="1"/>
                <a:t> 처리</a:t>
              </a: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endParaRPr lang="en-US" altLang="ko-KR" sz="1400" b="1"/>
            </a:p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sz="1400" b="1"/>
                <a:t>신상품 카테고리</a:t>
              </a:r>
              <a:endParaRPr lang="en-US" altLang="ko-KR" sz="1400" b="1"/>
            </a:p>
            <a:p>
              <a:pPr marL="342900" indent="-342900" algn="ctr">
                <a:lnSpc>
                  <a:spcPct val="150000"/>
                </a:lnSpc>
                <a:buFontTx/>
                <a:buChar char="-"/>
              </a:pPr>
              <a:r>
                <a:rPr lang="ko-KR" altLang="en-US" sz="1400" b="1"/>
                <a:t>빵 검색</a:t>
              </a:r>
              <a:endParaRPr lang="en-US" altLang="ko-KR" sz="1400" b="1"/>
            </a:p>
            <a:p>
              <a:pPr marL="342900" indent="-342900" algn="ctr">
                <a:lnSpc>
                  <a:spcPct val="150000"/>
                </a:lnSpc>
              </a:pPr>
              <a:endParaRPr lang="en-US" altLang="ko-KR" sz="1400" b="1"/>
            </a:p>
            <a:p>
              <a:pPr marL="342900" indent="-342900" algn="ctr">
                <a:lnSpc>
                  <a:spcPct val="150000"/>
                </a:lnSpc>
                <a:buAutoNum type="arabicPeriod" startAt="2"/>
              </a:pPr>
              <a:r>
                <a:rPr lang="ko-KR" altLang="en-US" sz="1400" b="1"/>
                <a:t>베스트 카테고리</a:t>
              </a:r>
              <a:endParaRPr lang="en-US" altLang="ko-KR" sz="1400" b="1"/>
            </a:p>
            <a:p>
              <a:pPr marL="342900" indent="-342900" algn="ctr">
                <a:lnSpc>
                  <a:spcPct val="150000"/>
                </a:lnSpc>
              </a:pPr>
              <a:r>
                <a:rPr lang="en-US" altLang="ko-KR" sz="1400" b="1"/>
                <a:t>-    </a:t>
              </a:r>
              <a:r>
                <a:rPr lang="ko-KR" altLang="en-US" sz="1400" b="1"/>
                <a:t>빵 검색</a:t>
              </a: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endParaRPr lang="en-US" altLang="ko-KR" sz="1400" b="1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511485" y="1203638"/>
              <a:ext cx="4881077" cy="5477251"/>
              <a:chOff x="1437345" y="1195400"/>
              <a:chExt cx="4695729" cy="5477251"/>
            </a:xfrm>
          </p:grpSpPr>
          <p:pic>
            <p:nvPicPr>
              <p:cNvPr id="7170" name="Picture 2" descr="C:\Users\user\Desktop\캡쳐\검색_신상품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37345" y="1195400"/>
                <a:ext cx="4600989" cy="2594005"/>
              </a:xfrm>
              <a:prstGeom prst="rect">
                <a:avLst/>
              </a:prstGeom>
              <a:noFill/>
            </p:spPr>
          </p:pic>
          <p:pic>
            <p:nvPicPr>
              <p:cNvPr id="7171" name="Picture 3" descr="C:\Users\user\Desktop\캡쳐\검색_베스트.JP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458095" y="3954161"/>
                <a:ext cx="4621429" cy="2715697"/>
              </a:xfrm>
              <a:prstGeom prst="rect">
                <a:avLst/>
              </a:prstGeom>
              <a:noFill/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5609971" y="3328086"/>
                <a:ext cx="4613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671755" y="6231925"/>
                <a:ext cx="4613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FF0000"/>
                    </a:solidFill>
                  </a:rPr>
                  <a:t>2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액자 16"/>
              <p:cNvSpPr/>
              <p:nvPr/>
            </p:nvSpPr>
            <p:spPr>
              <a:xfrm>
                <a:off x="3237472" y="6400802"/>
                <a:ext cx="1079156" cy="271849"/>
              </a:xfrm>
              <a:prstGeom prst="frame">
                <a:avLst/>
              </a:prstGeom>
              <a:solidFill>
                <a:srgbClr val="FF00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액자 17"/>
              <p:cNvSpPr/>
              <p:nvPr/>
            </p:nvSpPr>
            <p:spPr>
              <a:xfrm>
                <a:off x="1952367" y="1729948"/>
                <a:ext cx="1977081" cy="271849"/>
              </a:xfrm>
              <a:prstGeom prst="frame">
                <a:avLst/>
              </a:prstGeom>
              <a:solidFill>
                <a:srgbClr val="FF00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4662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</p:grpSpPr>
        <p:grpSp>
          <p:nvGrpSpPr>
            <p:cNvPr id="2" name="그룹 6"/>
            <p:cNvGrpSpPr/>
            <p:nvPr/>
          </p:nvGrpSpPr>
          <p:grpSpPr>
            <a:xfrm>
              <a:off x="863600" y="444500"/>
              <a:ext cx="11328400" cy="6413500"/>
              <a:chOff x="863600" y="444500"/>
              <a:chExt cx="11328400" cy="6413500"/>
            </a:xfrm>
            <a:effectLst>
              <a:outerShdw blurRad="457200" dist="889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한쪽 모서리가 둥근 사각형 4"/>
              <p:cNvSpPr/>
              <p:nvPr/>
            </p:nvSpPr>
            <p:spPr>
              <a:xfrm flipH="1">
                <a:off x="863600" y="444500"/>
                <a:ext cx="11328400" cy="622300"/>
              </a:xfrm>
              <a:prstGeom prst="round1Rect">
                <a:avLst>
                  <a:gd name="adj" fmla="val 35034"/>
                </a:avLst>
              </a:prstGeom>
              <a:solidFill>
                <a:srgbClr val="5A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 flipH="1">
                <a:off x="863600" y="1066800"/>
                <a:ext cx="11328400" cy="5791200"/>
              </a:xfrm>
              <a:prstGeom prst="rect">
                <a:avLst/>
              </a:prstGeom>
              <a:solidFill>
                <a:srgbClr val="F4F5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250503" y="543018"/>
              <a:ext cx="1231812" cy="373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err="1">
                  <a:solidFill>
                    <a:prstClr val="white"/>
                  </a:solidFill>
                </a:rPr>
                <a:t>MarketKurly</a:t>
              </a:r>
              <a:endParaRPr lang="en-US" altLang="ko-KR" sz="1400" b="1">
                <a:solidFill>
                  <a:prstClr val="white"/>
                </a:solidFill>
              </a:endParaRPr>
            </a:p>
          </p:txBody>
        </p:sp>
        <p:pic>
          <p:nvPicPr>
            <p:cNvPr id="8194" name="Picture 2" descr="C:\Users\user\Desktop\캡쳐\productlsit_service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13894" y="1237721"/>
              <a:ext cx="3515771" cy="5324475"/>
            </a:xfrm>
            <a:prstGeom prst="rect">
              <a:avLst/>
            </a:prstGeom>
            <a:noFill/>
          </p:spPr>
        </p:pic>
        <p:pic>
          <p:nvPicPr>
            <p:cNvPr id="8195" name="Picture 3" descr="C:\Users\user\Desktop\캡쳐\productlist_controlller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7949" y="1622626"/>
              <a:ext cx="4479924" cy="2422152"/>
            </a:xfrm>
            <a:prstGeom prst="rect">
              <a:avLst/>
            </a:prstGeom>
            <a:noFill/>
          </p:spPr>
        </p:pic>
        <p:pic>
          <p:nvPicPr>
            <p:cNvPr id="8196" name="Picture 4" descr="C:\Users\user\Desktop\캡쳐\parameter값 잘라오기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70308" y="2110431"/>
              <a:ext cx="3641195" cy="4463364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4423669" y="1029727"/>
              <a:ext cx="479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65187" y="1437503"/>
              <a:ext cx="479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2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07491" y="1927655"/>
              <a:ext cx="479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3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88843" y="3303373"/>
              <a:ext cx="2438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400" b="1" err="1"/>
                <a:t>ProductList</a:t>
              </a:r>
              <a:r>
                <a:rPr lang="en-US" altLang="ko-KR" sz="1400" b="1"/>
                <a:t>  Service</a:t>
              </a:r>
            </a:p>
            <a:p>
              <a:pPr marL="342900" indent="-342900">
                <a:buAutoNum type="arabicPeriod"/>
              </a:pPr>
              <a:endParaRPr lang="en-US" altLang="ko-KR" sz="1400" b="1"/>
            </a:p>
            <a:p>
              <a:pPr marL="342900" indent="-342900">
                <a:buAutoNum type="arabicPeriod"/>
              </a:pPr>
              <a:r>
                <a:rPr lang="en-US" altLang="ko-KR" sz="1400" b="1" err="1"/>
                <a:t>ProductList</a:t>
              </a:r>
              <a:r>
                <a:rPr lang="en-US" altLang="ko-KR" sz="1400" b="1"/>
                <a:t> Controller</a:t>
              </a:r>
            </a:p>
            <a:p>
              <a:pPr marL="342900" indent="-342900">
                <a:buAutoNum type="arabicPeriod"/>
              </a:pPr>
              <a:endParaRPr lang="en-US" altLang="ko-KR" sz="1400" b="1"/>
            </a:p>
            <a:p>
              <a:pPr marL="342900" indent="-342900">
                <a:buAutoNum type="arabicPeriod"/>
              </a:pPr>
              <a:r>
                <a:rPr lang="en-US" altLang="ko-KR" sz="1400" b="1"/>
                <a:t>Parameter </a:t>
              </a:r>
              <a:r>
                <a:rPr lang="ko-KR" altLang="en-US" sz="1400" b="1"/>
                <a:t>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63600" y="444500"/>
            <a:ext cx="11328400" cy="6411543"/>
            <a:chOff x="863600" y="444500"/>
            <a:chExt cx="11328400" cy="6411543"/>
          </a:xfrm>
        </p:grpSpPr>
        <p:grpSp>
          <p:nvGrpSpPr>
            <p:cNvPr id="10" name="그룹 9"/>
            <p:cNvGrpSpPr/>
            <p:nvPr/>
          </p:nvGrpSpPr>
          <p:grpSpPr>
            <a:xfrm>
              <a:off x="863600" y="444500"/>
              <a:ext cx="11328400" cy="6411543"/>
              <a:chOff x="863600" y="444500"/>
              <a:chExt cx="11328400" cy="6411543"/>
            </a:xfrm>
          </p:grpSpPr>
          <p:grpSp>
            <p:nvGrpSpPr>
              <p:cNvPr id="2" name="그룹 6"/>
              <p:cNvGrpSpPr/>
              <p:nvPr/>
            </p:nvGrpSpPr>
            <p:grpSpPr>
              <a:xfrm>
                <a:off x="863600" y="444500"/>
                <a:ext cx="11328400" cy="6411543"/>
                <a:chOff x="863600" y="444500"/>
                <a:chExt cx="11328400" cy="6411543"/>
              </a:xfrm>
              <a:effectLst>
                <a:outerShdw blurRad="457200" dist="889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한쪽 모서리가 둥근 사각형 4"/>
                <p:cNvSpPr/>
                <p:nvPr/>
              </p:nvSpPr>
              <p:spPr>
                <a:xfrm flipH="1">
                  <a:off x="863600" y="444500"/>
                  <a:ext cx="11328400" cy="622300"/>
                </a:xfrm>
                <a:prstGeom prst="round1Rect">
                  <a:avLst>
                    <a:gd name="adj" fmla="val 35034"/>
                  </a:avLst>
                </a:prstGeom>
                <a:solidFill>
                  <a:srgbClr val="5A49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 flipH="1">
                  <a:off x="863600" y="1064843"/>
                  <a:ext cx="11328400" cy="5791200"/>
                </a:xfrm>
                <a:prstGeom prst="rect">
                  <a:avLst/>
                </a:prstGeom>
                <a:solidFill>
                  <a:srgbClr val="F4F5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" name="직사각형 7"/>
              <p:cNvSpPr/>
              <p:nvPr/>
            </p:nvSpPr>
            <p:spPr>
              <a:xfrm>
                <a:off x="1250503" y="543018"/>
                <a:ext cx="1231812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err="1">
                    <a:solidFill>
                      <a:prstClr val="white"/>
                    </a:solidFill>
                  </a:rPr>
                  <a:t>MarketKurly</a:t>
                </a:r>
                <a:endParaRPr lang="en-US" altLang="ko-KR" sz="14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8176857" y="3613874"/>
                <a:ext cx="2876650" cy="697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/>
                  <a:t>상품 상세 페이지</a:t>
                </a:r>
                <a:endParaRPr lang="en-US" altLang="ko-KR" sz="1400" b="1"/>
              </a:p>
              <a:p>
                <a:pPr algn="ctr">
                  <a:lnSpc>
                    <a:spcPct val="150000"/>
                  </a:lnSpc>
                </a:pPr>
                <a:endParaRPr lang="en-US" altLang="ko-KR" sz="1400" b="1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0316958" y="567729"/>
              <a:ext cx="1628971" cy="373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prstClr val="white"/>
                  </a:solidFill>
                </a:rPr>
                <a:t> 상품 상세 페이지</a:t>
              </a:r>
              <a:endParaRPr lang="en-US" altLang="ko-KR" sz="1400" b="1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8F57D04-5D2C-4C23-B89D-D09E889A6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690" y="1163355"/>
            <a:ext cx="5083729" cy="55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66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75550" y="3429000"/>
            <a:ext cx="287665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400" b="1"/>
              <a:t>구매 개수 수정 버튼</a:t>
            </a:r>
            <a:endParaRPr lang="en-US" altLang="ko-KR" sz="1400" b="1"/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US" altLang="ko-KR" sz="1400" b="1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400" b="1"/>
              <a:t>장바구니 추가 버튼</a:t>
            </a:r>
            <a:endParaRPr lang="en-US" altLang="ko-KR" sz="1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74AACE-D234-43D9-968D-078E9A632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3" y="1689100"/>
            <a:ext cx="6547546" cy="4267352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4734D3C8-14B7-4706-9652-37413E0BE031}"/>
              </a:ext>
            </a:extLst>
          </p:cNvPr>
          <p:cNvSpPr/>
          <p:nvPr/>
        </p:nvSpPr>
        <p:spPr>
          <a:xfrm>
            <a:off x="4957204" y="4583504"/>
            <a:ext cx="538721" cy="248846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DBBA25E-FC09-40E9-97EA-4336CE85EE3F}"/>
              </a:ext>
            </a:extLst>
          </p:cNvPr>
          <p:cNvSpPr/>
          <p:nvPr/>
        </p:nvSpPr>
        <p:spPr>
          <a:xfrm>
            <a:off x="4505325" y="5295378"/>
            <a:ext cx="965200" cy="248846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85362-F15C-4692-8E0A-F4E6E206513F}"/>
              </a:ext>
            </a:extLst>
          </p:cNvPr>
          <p:cNvSpPr txBox="1"/>
          <p:nvPr/>
        </p:nvSpPr>
        <p:spPr>
          <a:xfrm>
            <a:off x="5447750" y="4524154"/>
            <a:ext cx="47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F7183-067D-498D-BF7F-171E49888450}"/>
              </a:ext>
            </a:extLst>
          </p:cNvPr>
          <p:cNvSpPr txBox="1"/>
          <p:nvPr/>
        </p:nvSpPr>
        <p:spPr>
          <a:xfrm>
            <a:off x="5416514" y="5224348"/>
            <a:ext cx="47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401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34875" y="3649337"/>
            <a:ext cx="2876650" cy="697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ea typeface="맑은 고딕"/>
              </a:rPr>
              <a:t>수량 버튼 클릭시</a:t>
            </a:r>
            <a:endParaRPr lang="en-US" altLang="ko-KR" sz="1400" b="1"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>
                <a:ea typeface="맑은 고딕"/>
              </a:rPr>
              <a:t>구매 수량 및 총 상품 금액 삽입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86909B-B320-4D2A-BC9C-77FA979DE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63" y="1407382"/>
            <a:ext cx="4632137" cy="4907600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6DBBA25E-FC09-40E9-97EA-4336CE85EE3F}"/>
              </a:ext>
            </a:extLst>
          </p:cNvPr>
          <p:cNvSpPr/>
          <p:nvPr/>
        </p:nvSpPr>
        <p:spPr>
          <a:xfrm>
            <a:off x="3255645" y="4584420"/>
            <a:ext cx="776711" cy="299292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F041622-DD64-4111-8E8A-8397BE42F5EA}"/>
              </a:ext>
            </a:extLst>
          </p:cNvPr>
          <p:cNvSpPr/>
          <p:nvPr/>
        </p:nvSpPr>
        <p:spPr>
          <a:xfrm>
            <a:off x="5153025" y="5164853"/>
            <a:ext cx="1079147" cy="376793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54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2849" y="555375"/>
            <a:ext cx="138691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개발 구축 환경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24290"/>
              </p:ext>
            </p:extLst>
          </p:nvPr>
        </p:nvGraphicFramePr>
        <p:xfrm>
          <a:off x="880612" y="1780778"/>
          <a:ext cx="11302316" cy="419008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05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ko-KR" altLang="en-US" b="1"/>
                        <a:t>운영체제</a:t>
                      </a:r>
                      <a:endParaRPr lang="en-US" altLang="ko-KR" b="1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Window</a:t>
                      </a:r>
                      <a:r>
                        <a:rPr lang="en-US" altLang="ko-KR" b="1" baseline="0"/>
                        <a:t> 10 64bit</a:t>
                      </a: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DBMS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Oracle</a:t>
                      </a:r>
                      <a:r>
                        <a:rPr lang="en-US" altLang="ko-KR" b="1" baseline="0"/>
                        <a:t> 11gR2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Server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Apache</a:t>
                      </a:r>
                      <a:r>
                        <a:rPr lang="en-US" altLang="ko-KR" b="1" baseline="0"/>
                        <a:t> Tomcat 9.0</a:t>
                      </a: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Language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Java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4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Front-End-Skill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HTML5</a:t>
                      </a:r>
                      <a:r>
                        <a:rPr lang="en-US" altLang="ko-KR" b="1" baseline="0"/>
                        <a:t> / CSS / JavaScript / </a:t>
                      </a:r>
                      <a:r>
                        <a:rPr lang="en-US" altLang="ko-KR" b="1" baseline="0" err="1"/>
                        <a:t>Jaquery</a:t>
                      </a:r>
                      <a:r>
                        <a:rPr lang="en-US" altLang="ko-KR" b="1" baseline="0"/>
                        <a:t> / JSP / AJAX</a:t>
                      </a: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4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 err="1"/>
                        <a:t>FrameWork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 err="1"/>
                        <a:t>BootStrap</a:t>
                      </a:r>
                      <a:r>
                        <a:rPr lang="en-US" altLang="ko-KR" b="1" baseline="0"/>
                        <a:t> / </a:t>
                      </a:r>
                      <a:r>
                        <a:rPr lang="en-US" altLang="ko-KR" b="1" baseline="0" err="1"/>
                        <a:t>SpringMVC</a:t>
                      </a:r>
                      <a:r>
                        <a:rPr lang="en-US" altLang="ko-KR" b="1" baseline="0"/>
                        <a:t> / </a:t>
                      </a:r>
                      <a:r>
                        <a:rPr lang="en-US" altLang="ko-KR" b="1" baseline="0" err="1"/>
                        <a:t>Mybatis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ko-KR" altLang="en-US" b="1"/>
                        <a:t>프로젝트 관리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Git</a:t>
                      </a:r>
                      <a:r>
                        <a:rPr lang="en-US" altLang="ko-KR" b="1" baseline="0"/>
                        <a:t> / Maven</a:t>
                      </a: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b="1"/>
                        <a:t>API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500"/>
                        </a:spcBef>
                      </a:pPr>
                      <a:r>
                        <a:rPr lang="ko-KR" altLang="en-US" b="1" err="1"/>
                        <a:t>아임포트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 </a:t>
                      </a:r>
                      <a:r>
                        <a:rPr lang="ko-KR" altLang="en-US" b="1"/>
                        <a:t>도로명 주소 </a:t>
                      </a:r>
                      <a:r>
                        <a:rPr lang="en-US" altLang="ko-KR" b="1" err="1"/>
                        <a:t>api</a:t>
                      </a:r>
                      <a:endParaRPr lang="ko-KR" altLang="en-US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94243" y="3473248"/>
            <a:ext cx="2876650" cy="697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ea typeface="맑은 고딕"/>
              </a:rPr>
              <a:t>삽입 결과에 따라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>
                <a:ea typeface="맑은 고딕"/>
              </a:rPr>
              <a:t>Alert 창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86909B-B320-4D2A-BC9C-77FA979DE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35" y="2190061"/>
            <a:ext cx="3493567" cy="3701322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6DBBA25E-FC09-40E9-97EA-4336CE85EE3F}"/>
              </a:ext>
            </a:extLst>
          </p:cNvPr>
          <p:cNvSpPr/>
          <p:nvPr/>
        </p:nvSpPr>
        <p:spPr>
          <a:xfrm>
            <a:off x="2281939" y="5400245"/>
            <a:ext cx="782954" cy="302636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8CFC04-4487-452B-AB7D-66818A57B21D}"/>
              </a:ext>
            </a:extLst>
          </p:cNvPr>
          <p:cNvCxnSpPr/>
          <p:nvPr/>
        </p:nvCxnSpPr>
        <p:spPr>
          <a:xfrm>
            <a:off x="2653413" y="5702881"/>
            <a:ext cx="0" cy="684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7F1F17-A7B3-45CE-96DC-C1522412D78F}"/>
              </a:ext>
            </a:extLst>
          </p:cNvPr>
          <p:cNvCxnSpPr/>
          <p:nvPr/>
        </p:nvCxnSpPr>
        <p:spPr>
          <a:xfrm>
            <a:off x="2622933" y="6386881"/>
            <a:ext cx="31089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82C886-7337-402F-9516-B65465915C1A}"/>
              </a:ext>
            </a:extLst>
          </p:cNvPr>
          <p:cNvCxnSpPr>
            <a:cxnSpLocks/>
          </p:cNvCxnSpPr>
          <p:nvPr/>
        </p:nvCxnSpPr>
        <p:spPr>
          <a:xfrm flipV="1">
            <a:off x="5701413" y="3733321"/>
            <a:ext cx="0" cy="26611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86C7FA-3971-48CA-BB61-F025D5A8EFE8}"/>
              </a:ext>
            </a:extLst>
          </p:cNvPr>
          <p:cNvCxnSpPr>
            <a:cxnSpLocks/>
          </p:cNvCxnSpPr>
          <p:nvPr/>
        </p:nvCxnSpPr>
        <p:spPr>
          <a:xfrm>
            <a:off x="5670933" y="3733321"/>
            <a:ext cx="3276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223024A-AA16-49B4-BBF7-2764A0E103A5}"/>
              </a:ext>
            </a:extLst>
          </p:cNvPr>
          <p:cNvCxnSpPr>
            <a:cxnSpLocks/>
          </p:cNvCxnSpPr>
          <p:nvPr/>
        </p:nvCxnSpPr>
        <p:spPr>
          <a:xfrm flipV="1">
            <a:off x="5998593" y="2491261"/>
            <a:ext cx="0" cy="26611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58DA6E1-DAA4-41B7-A0CE-33B8FA836199}"/>
              </a:ext>
            </a:extLst>
          </p:cNvPr>
          <p:cNvCxnSpPr/>
          <p:nvPr/>
        </p:nvCxnSpPr>
        <p:spPr>
          <a:xfrm>
            <a:off x="5968113" y="2483641"/>
            <a:ext cx="6553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C31B8D-C528-4C83-B395-3C33B3CA445F}"/>
              </a:ext>
            </a:extLst>
          </p:cNvPr>
          <p:cNvCxnSpPr/>
          <p:nvPr/>
        </p:nvCxnSpPr>
        <p:spPr>
          <a:xfrm>
            <a:off x="5975733" y="5141221"/>
            <a:ext cx="6553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45012955-D185-415A-BC24-048BBB9F1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19" y="1468016"/>
            <a:ext cx="2900836" cy="18633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013E34-7D53-47E7-9054-0EF47FD530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53" y="4220756"/>
            <a:ext cx="2900836" cy="186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53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</p:grpSpPr>
        <p:grpSp>
          <p:nvGrpSpPr>
            <p:cNvPr id="9" name="그룹 8"/>
            <p:cNvGrpSpPr/>
            <p:nvPr/>
          </p:nvGrpSpPr>
          <p:grpSpPr>
            <a:xfrm>
              <a:off x="863600" y="444500"/>
              <a:ext cx="11328400" cy="6413500"/>
              <a:chOff x="863600" y="444500"/>
              <a:chExt cx="11328400" cy="6413500"/>
            </a:xfrm>
          </p:grpSpPr>
          <p:grpSp>
            <p:nvGrpSpPr>
              <p:cNvPr id="2" name="그룹 6"/>
              <p:cNvGrpSpPr/>
              <p:nvPr/>
            </p:nvGrpSpPr>
            <p:grpSpPr>
              <a:xfrm>
                <a:off x="863600" y="444500"/>
                <a:ext cx="11328400" cy="6413500"/>
                <a:chOff x="863600" y="444500"/>
                <a:chExt cx="11328400" cy="6413500"/>
              </a:xfrm>
              <a:effectLst>
                <a:outerShdw blurRad="457200" dist="889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한쪽 모서리가 둥근 사각형 4"/>
                <p:cNvSpPr/>
                <p:nvPr/>
              </p:nvSpPr>
              <p:spPr>
                <a:xfrm flipH="1">
                  <a:off x="863600" y="444500"/>
                  <a:ext cx="11328400" cy="622300"/>
                </a:xfrm>
                <a:prstGeom prst="round1Rect">
                  <a:avLst>
                    <a:gd name="adj" fmla="val 35034"/>
                  </a:avLst>
                </a:prstGeom>
                <a:solidFill>
                  <a:srgbClr val="5A49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 flipH="1">
                  <a:off x="863600" y="1066800"/>
                  <a:ext cx="11328400" cy="5791200"/>
                </a:xfrm>
                <a:prstGeom prst="rect">
                  <a:avLst/>
                </a:prstGeom>
                <a:solidFill>
                  <a:srgbClr val="F4F5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" name="직사각형 7"/>
              <p:cNvSpPr/>
              <p:nvPr/>
            </p:nvSpPr>
            <p:spPr>
              <a:xfrm>
                <a:off x="1250503" y="543018"/>
                <a:ext cx="1231812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err="1">
                    <a:solidFill>
                      <a:prstClr val="white"/>
                    </a:solidFill>
                  </a:rPr>
                  <a:t>MarketKurly</a:t>
                </a:r>
                <a:endParaRPr lang="en-US" altLang="ko-KR" sz="14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2237905" y="2462183"/>
              <a:ext cx="2876650" cy="37388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>
                  <a:ea typeface="맑은 고딕"/>
                </a:rPr>
                <a:t>상품 삽입시 코드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405160" y="555375"/>
            <a:ext cx="150393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장바구니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389881-EC34-4C6D-829A-7A40D6621D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21" y="2953816"/>
            <a:ext cx="3561848" cy="2285683"/>
          </a:xfrm>
          <a:prstGeom prst="rect">
            <a:avLst/>
          </a:prstGeom>
        </p:spPr>
      </p:pic>
      <p:pic>
        <p:nvPicPr>
          <p:cNvPr id="7" name="그림 1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0148DEB-AEF7-49CF-8F39-58013A35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98" y="1258352"/>
            <a:ext cx="4683755" cy="3404862"/>
          </a:xfrm>
          <a:prstGeom prst="rect">
            <a:avLst/>
          </a:prstGeom>
        </p:spPr>
      </p:pic>
      <p:pic>
        <p:nvPicPr>
          <p:cNvPr id="14" name="그림 14" descr="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57F13E28-246E-470B-ABFA-FB48B4839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098" y="4748077"/>
            <a:ext cx="4671152" cy="1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9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</p:grpSpPr>
        <p:grpSp>
          <p:nvGrpSpPr>
            <p:cNvPr id="9" name="그룹 8"/>
            <p:cNvGrpSpPr/>
            <p:nvPr/>
          </p:nvGrpSpPr>
          <p:grpSpPr>
            <a:xfrm>
              <a:off x="863600" y="444500"/>
              <a:ext cx="11328400" cy="6413500"/>
              <a:chOff x="863600" y="444500"/>
              <a:chExt cx="11328400" cy="6413500"/>
            </a:xfrm>
          </p:grpSpPr>
          <p:grpSp>
            <p:nvGrpSpPr>
              <p:cNvPr id="2" name="그룹 6"/>
              <p:cNvGrpSpPr/>
              <p:nvPr/>
            </p:nvGrpSpPr>
            <p:grpSpPr>
              <a:xfrm>
                <a:off x="863600" y="444500"/>
                <a:ext cx="11328400" cy="6413500"/>
                <a:chOff x="863600" y="444500"/>
                <a:chExt cx="11328400" cy="6413500"/>
              </a:xfrm>
              <a:effectLst>
                <a:outerShdw blurRad="457200" dist="889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한쪽 모서리가 둥근 사각형 4"/>
                <p:cNvSpPr/>
                <p:nvPr/>
              </p:nvSpPr>
              <p:spPr>
                <a:xfrm flipH="1">
                  <a:off x="863600" y="444500"/>
                  <a:ext cx="11328400" cy="622300"/>
                </a:xfrm>
                <a:prstGeom prst="round1Rect">
                  <a:avLst>
                    <a:gd name="adj" fmla="val 35034"/>
                  </a:avLst>
                </a:prstGeom>
                <a:solidFill>
                  <a:srgbClr val="5A49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 flipH="1">
                  <a:off x="863600" y="1066800"/>
                  <a:ext cx="11328400" cy="5791200"/>
                </a:xfrm>
                <a:prstGeom prst="rect">
                  <a:avLst/>
                </a:prstGeom>
                <a:solidFill>
                  <a:srgbClr val="F4F5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" name="직사각형 7"/>
              <p:cNvSpPr/>
              <p:nvPr/>
            </p:nvSpPr>
            <p:spPr>
              <a:xfrm>
                <a:off x="1250503" y="543018"/>
                <a:ext cx="1231812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err="1">
                    <a:solidFill>
                      <a:prstClr val="white"/>
                    </a:solidFill>
                  </a:rPr>
                  <a:t>MarketKurly</a:t>
                </a:r>
                <a:endParaRPr lang="en-US" altLang="ko-KR" sz="14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7112869" y="3545509"/>
              <a:ext cx="4455734" cy="102021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>
                  <a:ea typeface="맑은 고딕"/>
                </a:rPr>
                <a:t>로그인시 Session에 넣어둔</a:t>
              </a:r>
              <a:endParaRPr lang="en-US" altLang="ko-KR" sz="1400" b="1">
                <a:ea typeface="맑은 고딕" panose="020B05030200000200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>
                  <a:ea typeface="맑은 고딕"/>
                </a:rPr>
                <a:t>MemberVO의 cart_num으로 검색해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ea typeface="맑은 고딕"/>
                </a:rPr>
                <a:t>장바구니 </a:t>
              </a:r>
              <a:r>
                <a:rPr lang="en-US" altLang="ko-KR" sz="1400" b="1">
                  <a:ea typeface="맑은 고딕"/>
                </a:rPr>
                <a:t>List 출력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405160" y="555375"/>
            <a:ext cx="150393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장바구니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5694E-E21C-4F4E-A51A-14EE234F3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4" r="14551"/>
          <a:stretch/>
        </p:blipFill>
        <p:spPr>
          <a:xfrm>
            <a:off x="1694031" y="1799405"/>
            <a:ext cx="4787165" cy="4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1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50851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48450" y="3044804"/>
            <a:ext cx="2876650" cy="697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ea typeface="맑은 고딕"/>
              </a:rPr>
              <a:t>1. </a:t>
            </a:r>
            <a:r>
              <a:rPr lang="ko-KR" altLang="en-US" sz="1400" b="1">
                <a:ea typeface="맑은 고딕"/>
              </a:rPr>
              <a:t>개별 삭제</a:t>
            </a:r>
            <a:endParaRPr lang="en-US" altLang="ko-KR" sz="1400" b="1"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1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DBBA25E-FC09-40E9-97EA-4336CE85EE3F}"/>
              </a:ext>
            </a:extLst>
          </p:cNvPr>
          <p:cNvSpPr/>
          <p:nvPr/>
        </p:nvSpPr>
        <p:spPr>
          <a:xfrm>
            <a:off x="3246936" y="4897928"/>
            <a:ext cx="776711" cy="299292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026DD5-C983-43BF-9195-B33DBADAF9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36"/>
          <a:stretch/>
        </p:blipFill>
        <p:spPr>
          <a:xfrm>
            <a:off x="1241794" y="1727471"/>
            <a:ext cx="4591868" cy="22436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74040B-8A0B-436A-9C87-26DE82A5D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42"/>
          <a:stretch/>
        </p:blipFill>
        <p:spPr>
          <a:xfrm>
            <a:off x="1248801" y="4402908"/>
            <a:ext cx="4584861" cy="1765300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FF041622-DD64-4111-8E8A-8397BE42F5EA}"/>
              </a:ext>
            </a:extLst>
          </p:cNvPr>
          <p:cNvSpPr/>
          <p:nvPr/>
        </p:nvSpPr>
        <p:spPr>
          <a:xfrm>
            <a:off x="2023662" y="3621819"/>
            <a:ext cx="488579" cy="292139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D18039DE-CE19-470A-8BE9-229D047F6322}"/>
              </a:ext>
            </a:extLst>
          </p:cNvPr>
          <p:cNvSpPr/>
          <p:nvPr/>
        </p:nvSpPr>
        <p:spPr>
          <a:xfrm>
            <a:off x="5452662" y="2243908"/>
            <a:ext cx="221879" cy="222250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428DEC-EF54-4C36-A589-4A869649C9E8}"/>
              </a:ext>
            </a:extLst>
          </p:cNvPr>
          <p:cNvSpPr txBox="1"/>
          <p:nvPr/>
        </p:nvSpPr>
        <p:spPr>
          <a:xfrm>
            <a:off x="5607763" y="2170367"/>
            <a:ext cx="47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5E4FDD-3CFF-451D-8936-3DEF4E6829A5}"/>
              </a:ext>
            </a:extLst>
          </p:cNvPr>
          <p:cNvSpPr txBox="1"/>
          <p:nvPr/>
        </p:nvSpPr>
        <p:spPr>
          <a:xfrm>
            <a:off x="2473606" y="3595427"/>
            <a:ext cx="47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9BC0C-D493-4127-917B-54556B26B5BA}"/>
              </a:ext>
            </a:extLst>
          </p:cNvPr>
          <p:cNvCxnSpPr>
            <a:cxnSpLocks/>
          </p:cNvCxnSpPr>
          <p:nvPr/>
        </p:nvCxnSpPr>
        <p:spPr>
          <a:xfrm>
            <a:off x="6141901" y="2849290"/>
            <a:ext cx="0" cy="26611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D3AC11-4FB1-42AA-A24C-534ED2604612}"/>
              </a:ext>
            </a:extLst>
          </p:cNvPr>
          <p:cNvCxnSpPr>
            <a:cxnSpLocks/>
          </p:cNvCxnSpPr>
          <p:nvPr/>
        </p:nvCxnSpPr>
        <p:spPr>
          <a:xfrm flipH="1" flipV="1">
            <a:off x="5882821" y="2841670"/>
            <a:ext cx="287020" cy="76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CDA6A2D-BDB6-4363-994D-2A31C3AB7E76}"/>
              </a:ext>
            </a:extLst>
          </p:cNvPr>
          <p:cNvCxnSpPr>
            <a:cxnSpLocks/>
          </p:cNvCxnSpPr>
          <p:nvPr/>
        </p:nvCxnSpPr>
        <p:spPr>
          <a:xfrm flipH="1">
            <a:off x="5890442" y="5499250"/>
            <a:ext cx="2793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B318C4-4E58-40E2-A249-C54BB5CBCF20}"/>
              </a:ext>
            </a:extLst>
          </p:cNvPr>
          <p:cNvSpPr/>
          <p:nvPr/>
        </p:nvSpPr>
        <p:spPr>
          <a:xfrm>
            <a:off x="7448450" y="3506011"/>
            <a:ext cx="2876650" cy="697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ea typeface="맑은 고딕"/>
              </a:rPr>
              <a:t>2. </a:t>
            </a:r>
            <a:r>
              <a:rPr lang="ko-KR" altLang="en-US" sz="1400" b="1">
                <a:ea typeface="맑은 고딕"/>
              </a:rPr>
              <a:t>선택 삭제</a:t>
            </a:r>
            <a:endParaRPr lang="en-US" altLang="ko-KR" sz="1400" b="1"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1CBB68-C1DB-4563-9C98-09B86322768A}"/>
              </a:ext>
            </a:extLst>
          </p:cNvPr>
          <p:cNvSpPr/>
          <p:nvPr/>
        </p:nvSpPr>
        <p:spPr>
          <a:xfrm>
            <a:off x="7512715" y="4396670"/>
            <a:ext cx="2876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/>
              <a:t>Ajax</a:t>
            </a:r>
            <a:r>
              <a:rPr lang="ko-KR" altLang="en-US" sz="1400" b="1"/>
              <a:t>로 실시간 업데이트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952965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49189" y="6094054"/>
            <a:ext cx="492034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/>
              <a:t>선택 항목</a:t>
            </a:r>
            <a:r>
              <a:rPr lang="en-US" altLang="ko-KR" sz="1400" b="1"/>
              <a:t>, </a:t>
            </a:r>
            <a:r>
              <a:rPr lang="ko-KR" altLang="en-US" sz="1400" b="1"/>
              <a:t>구매 개수에 따라 결제 예정 금액 변경</a:t>
            </a:r>
            <a:endParaRPr lang="en-US" altLang="ko-KR" sz="14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4E85BF-4B9B-4DC5-88BA-DFFC09572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55" y="1500995"/>
            <a:ext cx="5002404" cy="4049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2E6BD2-9192-4CC2-84A0-B41B365D1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336" y="1500996"/>
            <a:ext cx="5002404" cy="4049141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6DBBA25E-FC09-40E9-97EA-4336CE85EE3F}"/>
              </a:ext>
            </a:extLst>
          </p:cNvPr>
          <p:cNvSpPr/>
          <p:nvPr/>
        </p:nvSpPr>
        <p:spPr>
          <a:xfrm>
            <a:off x="6757035" y="2044914"/>
            <a:ext cx="268605" cy="263946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F041622-DD64-4111-8E8A-8397BE42F5EA}"/>
              </a:ext>
            </a:extLst>
          </p:cNvPr>
          <p:cNvSpPr/>
          <p:nvPr/>
        </p:nvSpPr>
        <p:spPr>
          <a:xfrm>
            <a:off x="4589145" y="4418093"/>
            <a:ext cx="600075" cy="336787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F3162B99-0F67-4CF9-A4B6-6507848343ED}"/>
              </a:ext>
            </a:extLst>
          </p:cNvPr>
          <p:cNvSpPr/>
          <p:nvPr/>
        </p:nvSpPr>
        <p:spPr>
          <a:xfrm>
            <a:off x="9808845" y="4418093"/>
            <a:ext cx="600075" cy="336787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59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99817" y="1794831"/>
            <a:ext cx="2876650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/>
              <a:t>선택구매 가능</a:t>
            </a:r>
            <a:endParaRPr lang="en-US" altLang="ko-KR" sz="14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0B783-D0F8-440F-88B3-1A0AE125A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57" y="1798505"/>
            <a:ext cx="5876822" cy="4338277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6DBBA25E-FC09-40E9-97EA-4336CE85EE3F}"/>
              </a:ext>
            </a:extLst>
          </p:cNvPr>
          <p:cNvSpPr/>
          <p:nvPr/>
        </p:nvSpPr>
        <p:spPr>
          <a:xfrm>
            <a:off x="1478054" y="2999459"/>
            <a:ext cx="272370" cy="954231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F041622-DD64-4111-8E8A-8397BE42F5EA}"/>
              </a:ext>
            </a:extLst>
          </p:cNvPr>
          <p:cNvSpPr/>
          <p:nvPr/>
        </p:nvSpPr>
        <p:spPr>
          <a:xfrm>
            <a:off x="5022397" y="5794825"/>
            <a:ext cx="725261" cy="376793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3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504BB7B-421D-43CF-A96B-092D07C1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55" y="2369680"/>
            <a:ext cx="4074403" cy="376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37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29646" y="3686060"/>
            <a:ext cx="2876650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ea typeface="맑은 고딕"/>
              </a:rPr>
              <a:t>카카오페이 </a:t>
            </a:r>
            <a:r>
              <a:rPr lang="en-US" altLang="ko-KR" sz="1400" b="1">
                <a:ea typeface="맑은 고딕"/>
              </a:rPr>
              <a:t>API 사용</a:t>
            </a:r>
            <a:endParaRPr lang="ko-KR" altLang="en-US" sz="1400" b="1">
              <a:ea typeface="맑은 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F6CC86-8447-4674-A862-70F34E7E5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7" t="85074" r="39437" b="2984"/>
          <a:stretch/>
        </p:blipFill>
        <p:spPr>
          <a:xfrm>
            <a:off x="3777105" y="1428930"/>
            <a:ext cx="2133601" cy="8189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D5DBA8-A617-46A6-943B-498A04397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13301"/>
          <a:stretch/>
        </p:blipFill>
        <p:spPr>
          <a:xfrm>
            <a:off x="2183438" y="2687685"/>
            <a:ext cx="2490652" cy="38448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2FC14C-3A63-4059-BCC0-705D677A0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2" r="13316"/>
          <a:stretch/>
        </p:blipFill>
        <p:spPr>
          <a:xfrm>
            <a:off x="4954860" y="2687685"/>
            <a:ext cx="2490653" cy="38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73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60356" y="6269285"/>
            <a:ext cx="5144288" cy="697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ea typeface="맑은 고딕"/>
              </a:rPr>
              <a:t>Pay table / PayInfo table에 구매 정보 삽입하는 코드</a:t>
            </a:r>
            <a:endParaRPr lang="en-US" altLang="ko-KR" sz="1400" b="1"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1"/>
          </a:p>
        </p:txBody>
      </p:sp>
      <p:pic>
        <p:nvPicPr>
          <p:cNvPr id="3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78C6D4E-576F-49CC-A852-BE4A85FF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94" y="1386833"/>
            <a:ext cx="4579344" cy="4681080"/>
          </a:xfrm>
          <a:prstGeom prst="rect">
            <a:avLst/>
          </a:prstGeom>
        </p:spPr>
      </p:pic>
      <p:pic>
        <p:nvPicPr>
          <p:cNvPr id="9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A41E3F1-0238-4A55-AE7F-4A226E93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73" y="1390411"/>
            <a:ext cx="4010140" cy="46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25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</p:grpSpPr>
        <p:grpSp>
          <p:nvGrpSpPr>
            <p:cNvPr id="9" name="그룹 8"/>
            <p:cNvGrpSpPr/>
            <p:nvPr/>
          </p:nvGrpSpPr>
          <p:grpSpPr>
            <a:xfrm>
              <a:off x="863600" y="444500"/>
              <a:ext cx="11328400" cy="6413500"/>
              <a:chOff x="863600" y="444500"/>
              <a:chExt cx="11328400" cy="6413500"/>
            </a:xfrm>
          </p:grpSpPr>
          <p:grpSp>
            <p:nvGrpSpPr>
              <p:cNvPr id="2" name="그룹 6"/>
              <p:cNvGrpSpPr/>
              <p:nvPr/>
            </p:nvGrpSpPr>
            <p:grpSpPr>
              <a:xfrm>
                <a:off x="863600" y="444500"/>
                <a:ext cx="11328400" cy="6413500"/>
                <a:chOff x="863600" y="444500"/>
                <a:chExt cx="11328400" cy="6413500"/>
              </a:xfrm>
              <a:effectLst>
                <a:outerShdw blurRad="457200" dist="889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한쪽 모서리가 둥근 사각형 4"/>
                <p:cNvSpPr/>
                <p:nvPr/>
              </p:nvSpPr>
              <p:spPr>
                <a:xfrm flipH="1">
                  <a:off x="863600" y="444500"/>
                  <a:ext cx="11328400" cy="622300"/>
                </a:xfrm>
                <a:prstGeom prst="round1Rect">
                  <a:avLst>
                    <a:gd name="adj" fmla="val 35034"/>
                  </a:avLst>
                </a:prstGeom>
                <a:solidFill>
                  <a:srgbClr val="5A49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 flipH="1">
                  <a:off x="863600" y="1066800"/>
                  <a:ext cx="11328400" cy="5791200"/>
                </a:xfrm>
                <a:prstGeom prst="rect">
                  <a:avLst/>
                </a:prstGeom>
                <a:solidFill>
                  <a:srgbClr val="F4F5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" name="직사각형 7"/>
              <p:cNvSpPr/>
              <p:nvPr/>
            </p:nvSpPr>
            <p:spPr>
              <a:xfrm>
                <a:off x="1250503" y="543018"/>
                <a:ext cx="1231812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err="1">
                    <a:solidFill>
                      <a:prstClr val="white"/>
                    </a:solidFill>
                  </a:rPr>
                  <a:t>MarketKurly</a:t>
                </a:r>
                <a:endParaRPr lang="en-US" altLang="ko-KR" sz="14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2290" name="Picture 2" descr="C:\Users\user\Desktop\캡쳐\주문완료.JP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86220" y="1167916"/>
                <a:ext cx="5266065" cy="3759684"/>
              </a:xfrm>
              <a:prstGeom prst="rect">
                <a:avLst/>
              </a:prstGeom>
              <a:noFill/>
            </p:spPr>
          </p:pic>
          <p:pic>
            <p:nvPicPr>
              <p:cNvPr id="12291" name="Picture 3" descr="C:\Users\user\Desktop\캡쳐\주문완료2.JP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377553" y="4927599"/>
                <a:ext cx="5291666" cy="1667935"/>
              </a:xfrm>
              <a:prstGeom prst="rect">
                <a:avLst/>
              </a:prstGeom>
              <a:noFill/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8104387" y="2544810"/>
              <a:ext cx="2876650" cy="2354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r>
                <a:rPr lang="ko-KR" altLang="en-US" sz="1400" b="1"/>
                <a:t>구매 완료 후 주문 내역 페이지</a:t>
              </a: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r>
                <a:rPr lang="ko-KR" altLang="en-US" sz="1400" b="1"/>
                <a:t> </a:t>
              </a: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r>
                <a:rPr lang="ko-KR" altLang="en-US" sz="1400" b="1" err="1"/>
                <a:t>배송지</a:t>
              </a:r>
              <a:r>
                <a:rPr lang="ko-KR" altLang="en-US" sz="1400" b="1"/>
                <a:t> 정보 및 개인 정보 확인</a:t>
              </a: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r>
                <a:rPr lang="ko-KR" altLang="en-US" sz="1400" b="1"/>
                <a:t>입금 정보 확인</a:t>
              </a: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r>
                <a:rPr lang="ko-KR" altLang="en-US" sz="1400" b="1"/>
                <a:t>구매한 상품 확인</a:t>
              </a:r>
              <a:endParaRPr lang="en-US" altLang="ko-KR" sz="1400" b="1"/>
            </a:p>
            <a:p>
              <a:pPr algn="ctr">
                <a:lnSpc>
                  <a:spcPct val="150000"/>
                </a:lnSpc>
              </a:pPr>
              <a:r>
                <a:rPr lang="ko-KR" altLang="en-US" sz="1400" b="1"/>
                <a:t>총 결재 내역 확인</a:t>
              </a:r>
              <a:endParaRPr lang="en-US" altLang="ko-KR" sz="1400" b="1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373901" y="555375"/>
            <a:ext cx="156645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주문 내역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122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75332" y="3549826"/>
            <a:ext cx="287665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/>
              <a:t>finalCart.mapper</a:t>
            </a:r>
            <a:endParaRPr lang="en-US" altLang="ko-KR" sz="14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BA954-EFF6-471C-8ECF-9D5945EDF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59013"/>
            <a:ext cx="7942555" cy="51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4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2849" y="555375"/>
            <a:ext cx="1358064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prstClr val="white"/>
                </a:solidFill>
              </a:rPr>
              <a:t>ER </a:t>
            </a:r>
            <a:r>
              <a:rPr lang="ko-KR" altLang="en-US" sz="1400" b="1">
                <a:solidFill>
                  <a:prstClr val="white"/>
                </a:solidFill>
              </a:rPr>
              <a:t>다이어그램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26F5EF-A97B-491E-9583-7DABCA0EA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4" y="1191791"/>
            <a:ext cx="11150349" cy="5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4829" y="4414957"/>
            <a:ext cx="2876650" cy="6970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ea typeface="맑은 고딕"/>
              </a:rPr>
              <a:t>MyPage의</a:t>
            </a:r>
            <a:r>
              <a:rPr lang="en-US" altLang="ko-KR" sz="1400" b="1">
                <a:ea typeface="맑은 고딕"/>
              </a:rPr>
              <a:t> </a:t>
            </a:r>
            <a:r>
              <a:rPr lang="en-US" altLang="ko-KR" sz="1400" b="1" err="1">
                <a:ea typeface="맑은 고딕"/>
              </a:rPr>
              <a:t>구매내역에서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err="1">
                <a:ea typeface="맑은 고딕"/>
              </a:rPr>
              <a:t>후기</a:t>
            </a:r>
            <a:r>
              <a:rPr lang="en-US" altLang="ko-KR" sz="1400" b="1">
                <a:ea typeface="맑은 고딕"/>
              </a:rPr>
              <a:t> </a:t>
            </a:r>
            <a:r>
              <a:rPr lang="en-US" altLang="ko-KR" sz="1400" b="1" err="1">
                <a:ea typeface="맑은 고딕"/>
              </a:rPr>
              <a:t>작성</a:t>
            </a:r>
            <a:r>
              <a:rPr lang="en-US" altLang="ko-KR" sz="1400" b="1">
                <a:ea typeface="맑은 고딕"/>
              </a:rPr>
              <a:t> </a:t>
            </a:r>
            <a:r>
              <a:rPr lang="en-US" altLang="ko-KR" sz="1400" b="1" err="1">
                <a:ea typeface="맑은 고딕"/>
              </a:rPr>
              <a:t>버튼</a:t>
            </a:r>
            <a:r>
              <a:rPr lang="en-US" altLang="ko-KR" sz="1400" b="1">
                <a:ea typeface="맑은 고딕"/>
              </a:rPr>
              <a:t>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ECF294-1909-4BDC-B4B1-A2FDB1131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69" y="1499654"/>
            <a:ext cx="4748631" cy="1540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4C8CDC-AF3B-4EE7-AFC0-32AA22490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79" y="1499654"/>
            <a:ext cx="5246357" cy="48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3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89475" y="5707741"/>
            <a:ext cx="2876650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ea typeface="맑은 고딕"/>
              </a:rPr>
              <a:t>구매한</a:t>
            </a:r>
            <a:r>
              <a:rPr lang="en-US" altLang="ko-KR" sz="1400" b="1">
                <a:ea typeface="맑은 고딕"/>
              </a:rPr>
              <a:t> </a:t>
            </a:r>
            <a:r>
              <a:rPr lang="en-US" altLang="ko-KR" sz="1400" b="1" err="1">
                <a:ea typeface="맑은 고딕"/>
              </a:rPr>
              <a:t>상품의</a:t>
            </a:r>
            <a:r>
              <a:rPr lang="en-US" altLang="ko-KR" sz="1400" b="1">
                <a:ea typeface="맑은 고딕"/>
              </a:rPr>
              <a:t> </a:t>
            </a:r>
            <a:r>
              <a:rPr lang="en-US" altLang="ko-KR" sz="1400" b="1" err="1">
                <a:ea typeface="맑은 고딕"/>
              </a:rPr>
              <a:t>후기</a:t>
            </a:r>
            <a:r>
              <a:rPr lang="en-US" altLang="ko-KR" sz="1400" b="1">
                <a:ea typeface="맑은 고딕"/>
              </a:rPr>
              <a:t> </a:t>
            </a:r>
            <a:r>
              <a:rPr lang="en-US" altLang="ko-KR" sz="1400" b="1" err="1">
                <a:ea typeface="맑은 고딕"/>
              </a:rPr>
              <a:t>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9EC03F-122C-44D2-9EA7-CC44FB291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60" y="1528657"/>
            <a:ext cx="4959710" cy="35858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E59B51-DE48-40DD-AF5E-904018E4D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528657"/>
            <a:ext cx="4959710" cy="3585864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FF041622-DD64-4111-8E8A-8397BE42F5EA}"/>
              </a:ext>
            </a:extLst>
          </p:cNvPr>
          <p:cNvSpPr/>
          <p:nvPr/>
        </p:nvSpPr>
        <p:spPr>
          <a:xfrm>
            <a:off x="9341834" y="4148172"/>
            <a:ext cx="1079147" cy="376793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805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29132" y="2789228"/>
            <a:ext cx="2876650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ea typeface="맑은 고딕"/>
              </a:rPr>
              <a:t>상품</a:t>
            </a:r>
            <a:r>
              <a:rPr lang="en-US" altLang="ko-KR" sz="1400" b="1">
                <a:ea typeface="맑은 고딕"/>
              </a:rPr>
              <a:t> </a:t>
            </a:r>
            <a:r>
              <a:rPr lang="en-US" altLang="ko-KR" sz="1400" b="1" err="1">
                <a:ea typeface="맑은 고딕"/>
              </a:rPr>
              <a:t>후기</a:t>
            </a:r>
            <a:r>
              <a:rPr lang="en-US" altLang="ko-KR" sz="1400" b="1">
                <a:ea typeface="맑은 고딕"/>
              </a:rPr>
              <a:t> List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1C867D-FB18-4AD9-BD4F-F8C8087D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7" y="1403566"/>
            <a:ext cx="5837756" cy="2539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FBB403-13C6-4201-BB95-6996D151D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6" y="4016312"/>
            <a:ext cx="5837756" cy="2539867"/>
          </a:xfrm>
          <a:prstGeom prst="rect">
            <a:avLst/>
          </a:prstGeom>
        </p:spPr>
      </p:pic>
      <p:pic>
        <p:nvPicPr>
          <p:cNvPr id="3" name="그림 3" descr="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20533FB8-B48F-4E81-9E24-797AE0496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263" y="3486371"/>
            <a:ext cx="4893657" cy="1582670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FF041622-DD64-4111-8E8A-8397BE42F5EA}"/>
              </a:ext>
            </a:extLst>
          </p:cNvPr>
          <p:cNvSpPr/>
          <p:nvPr/>
        </p:nvSpPr>
        <p:spPr>
          <a:xfrm>
            <a:off x="1599915" y="3155949"/>
            <a:ext cx="2190396" cy="778959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07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110285" y="555375"/>
            <a:ext cx="20505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 상품 관련 문의 게시판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55362" y="444500"/>
            <a:ext cx="11328400" cy="6413500"/>
            <a:chOff x="855362" y="444500"/>
            <a:chExt cx="11328400" cy="6413500"/>
          </a:xfrm>
        </p:grpSpPr>
        <p:grpSp>
          <p:nvGrpSpPr>
            <p:cNvPr id="28" name="그룹 27"/>
            <p:cNvGrpSpPr/>
            <p:nvPr/>
          </p:nvGrpSpPr>
          <p:grpSpPr>
            <a:xfrm>
              <a:off x="855362" y="444500"/>
              <a:ext cx="11328400" cy="6413500"/>
              <a:chOff x="855362" y="444500"/>
              <a:chExt cx="11328400" cy="6413500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855362" y="444500"/>
                <a:ext cx="11328400" cy="6413500"/>
                <a:chOff x="863600" y="444500"/>
                <a:chExt cx="11328400" cy="6413500"/>
              </a:xfrm>
            </p:grpSpPr>
            <p:grpSp>
              <p:nvGrpSpPr>
                <p:cNvPr id="2" name="그룹 6"/>
                <p:cNvGrpSpPr/>
                <p:nvPr/>
              </p:nvGrpSpPr>
              <p:grpSpPr>
                <a:xfrm>
                  <a:off x="863600" y="444500"/>
                  <a:ext cx="11328400" cy="6413500"/>
                  <a:chOff x="863600" y="444500"/>
                  <a:chExt cx="11328400" cy="6413500"/>
                </a:xfrm>
                <a:effectLst>
                  <a:outerShdw blurRad="457200" dist="88900" dir="13500000" algn="b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5" name="한쪽 모서리가 둥근 사각형 4"/>
                  <p:cNvSpPr/>
                  <p:nvPr/>
                </p:nvSpPr>
                <p:spPr>
                  <a:xfrm flipH="1">
                    <a:off x="863600" y="444500"/>
                    <a:ext cx="11328400" cy="622300"/>
                  </a:xfrm>
                  <a:prstGeom prst="round1Rect">
                    <a:avLst>
                      <a:gd name="adj" fmla="val 35034"/>
                    </a:avLst>
                  </a:prstGeom>
                  <a:solidFill>
                    <a:srgbClr val="5A49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" name="직사각형 5"/>
                  <p:cNvSpPr/>
                  <p:nvPr/>
                </p:nvSpPr>
                <p:spPr>
                  <a:xfrm flipH="1">
                    <a:off x="863600" y="1066800"/>
                    <a:ext cx="11328400" cy="5791200"/>
                  </a:xfrm>
                  <a:prstGeom prst="rect">
                    <a:avLst/>
                  </a:prstGeom>
                  <a:solidFill>
                    <a:srgbClr val="F4F5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" name="직사각형 8"/>
                <p:cNvSpPr/>
                <p:nvPr/>
              </p:nvSpPr>
              <p:spPr>
                <a:xfrm>
                  <a:off x="5740127" y="3953482"/>
                  <a:ext cx="5207959" cy="20313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400" b="1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b="1"/>
                    <a:t> 선택 상품 관련 문의 게시판</a:t>
                  </a:r>
                  <a:endParaRPr lang="en-US" altLang="ko-KR" sz="1400" b="1"/>
                </a:p>
                <a:p>
                  <a:pPr algn="ctr">
                    <a:lnSpc>
                      <a:spcPct val="150000"/>
                    </a:lnSpc>
                  </a:pPr>
                  <a:endParaRPr lang="en-US" altLang="ko-KR" sz="1400" b="1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b="1"/>
                    <a:t>  상품 문의 </a:t>
                  </a:r>
                  <a:r>
                    <a:rPr lang="en-US" altLang="ko-KR" sz="1400" b="1"/>
                    <a:t>Tab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b="1"/>
                    <a:t>로그인시 </a:t>
                  </a:r>
                  <a:r>
                    <a:rPr lang="en-US" altLang="ko-KR" sz="1400" b="1"/>
                    <a:t>‘</a:t>
                  </a:r>
                  <a:r>
                    <a:rPr lang="ko-KR" altLang="en-US" sz="1400" b="1"/>
                    <a:t>문의하기</a:t>
                  </a:r>
                  <a:r>
                    <a:rPr lang="en-US" altLang="ko-KR" sz="1400" b="1"/>
                    <a:t>’</a:t>
                  </a:r>
                  <a:r>
                    <a:rPr lang="ko-KR" altLang="en-US" sz="1400" b="1"/>
                    <a:t> 버튼 활성화</a:t>
                  </a:r>
                  <a:endParaRPr lang="en-US" altLang="ko-KR" sz="1400" b="1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/>
                    <a:t>(</a:t>
                  </a:r>
                  <a:r>
                    <a:rPr lang="ko-KR" altLang="en-US" sz="1400" b="1"/>
                    <a:t>답변은 관리자만 가능</a:t>
                  </a:r>
                  <a:r>
                    <a:rPr lang="en-US" altLang="ko-KR" sz="1400" b="1"/>
                    <a:t>)</a:t>
                  </a:r>
                </a:p>
              </p:txBody>
            </p:sp>
            <p:grpSp>
              <p:nvGrpSpPr>
                <p:cNvPr id="25" name="그룹 24"/>
                <p:cNvGrpSpPr/>
                <p:nvPr/>
              </p:nvGrpSpPr>
              <p:grpSpPr>
                <a:xfrm>
                  <a:off x="1632520" y="1425146"/>
                  <a:ext cx="9488563" cy="4819136"/>
                  <a:chOff x="1632520" y="1425146"/>
                  <a:chExt cx="9488563" cy="4819136"/>
                </a:xfrm>
              </p:grpSpPr>
              <p:grpSp>
                <p:nvGrpSpPr>
                  <p:cNvPr id="17" name="그룹 16"/>
                  <p:cNvGrpSpPr/>
                  <p:nvPr/>
                </p:nvGrpSpPr>
                <p:grpSpPr>
                  <a:xfrm>
                    <a:off x="1632520" y="1425146"/>
                    <a:ext cx="9488563" cy="4819136"/>
                    <a:chOff x="1228866" y="1375719"/>
                    <a:chExt cx="9488563" cy="4819136"/>
                  </a:xfrm>
                </p:grpSpPr>
                <p:pic>
                  <p:nvPicPr>
                    <p:cNvPr id="9218" name="Picture 2" descr="C:\Users\user\Desktop\캡쳐\상품문의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/>
                    <a:srcRect/>
                    <a:stretch>
                      <a:fillRect/>
                    </a:stretch>
                  </p:blipFill>
                  <p:spPr bwMode="auto">
                    <a:xfrm>
                      <a:off x="1228866" y="1375720"/>
                      <a:ext cx="3524366" cy="4819135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9221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/>
                    <a:srcRect/>
                    <a:stretch>
                      <a:fillRect/>
                    </a:stretch>
                  </p:blipFill>
                  <p:spPr bwMode="auto">
                    <a:xfrm>
                      <a:off x="4852733" y="1375719"/>
                      <a:ext cx="5864696" cy="244251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12" name="액자 11"/>
                    <p:cNvSpPr/>
                    <p:nvPr/>
                  </p:nvSpPr>
                  <p:spPr>
                    <a:xfrm>
                      <a:off x="2211592" y="4975660"/>
                      <a:ext cx="391564" cy="271849"/>
                    </a:xfrm>
                    <a:prstGeom prst="frame">
                      <a:avLst/>
                    </a:prstGeom>
                    <a:solidFill>
                      <a:srgbClr val="FF0000"/>
                    </a:solidFill>
                    <a:ln w="63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14" name="액자 13"/>
                    <p:cNvSpPr/>
                    <p:nvPr/>
                  </p:nvSpPr>
                  <p:spPr>
                    <a:xfrm>
                      <a:off x="6047772" y="1445746"/>
                      <a:ext cx="552203" cy="280361"/>
                    </a:xfrm>
                    <a:prstGeom prst="frame">
                      <a:avLst/>
                    </a:prstGeom>
                    <a:solidFill>
                      <a:srgbClr val="FF0000"/>
                    </a:solidFill>
                    <a:ln w="63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16" name="액자 15"/>
                    <p:cNvSpPr/>
                    <p:nvPr/>
                  </p:nvSpPr>
                  <p:spPr>
                    <a:xfrm>
                      <a:off x="9716261" y="2092416"/>
                      <a:ext cx="552203" cy="271849"/>
                    </a:xfrm>
                    <a:prstGeom prst="frame">
                      <a:avLst/>
                    </a:prstGeom>
                    <a:solidFill>
                      <a:srgbClr val="FF0000"/>
                    </a:solidFill>
                    <a:ln w="63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cxnSp>
                <p:nvCxnSpPr>
                  <p:cNvPr id="19" name="직선 연결선 18"/>
                  <p:cNvCxnSpPr/>
                  <p:nvPr/>
                </p:nvCxnSpPr>
                <p:spPr>
                  <a:xfrm flipV="1">
                    <a:off x="7842421" y="3220995"/>
                    <a:ext cx="271849" cy="823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/>
                  <p:cNvCxnSpPr/>
                  <p:nvPr/>
                </p:nvCxnSpPr>
                <p:spPr>
                  <a:xfrm flipV="1">
                    <a:off x="7871254" y="2924432"/>
                    <a:ext cx="350108" cy="1235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3"/>
                  <p:cNvCxnSpPr/>
                  <p:nvPr/>
                </p:nvCxnSpPr>
                <p:spPr>
                  <a:xfrm flipV="1">
                    <a:off x="6207210" y="3233352"/>
                    <a:ext cx="271849" cy="823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" name="직사각형 26"/>
              <p:cNvSpPr/>
              <p:nvPr/>
            </p:nvSpPr>
            <p:spPr>
              <a:xfrm>
                <a:off x="1246381" y="538896"/>
                <a:ext cx="1231812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err="1">
                    <a:solidFill>
                      <a:prstClr val="white"/>
                    </a:solidFill>
                  </a:rPr>
                  <a:t>MarketKurly</a:t>
                </a:r>
                <a:endParaRPr lang="en-US" altLang="ko-KR" sz="14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10106163" y="567729"/>
              <a:ext cx="205056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prstClr val="white"/>
                  </a:solidFill>
                </a:rPr>
                <a:t> 상품 문의 사항 게시판</a:t>
              </a:r>
              <a:endParaRPr lang="en-US" altLang="ko-KR" sz="1400" b="1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</p:grpSpPr>
        <p:grpSp>
          <p:nvGrpSpPr>
            <p:cNvPr id="19" name="그룹 18"/>
            <p:cNvGrpSpPr/>
            <p:nvPr/>
          </p:nvGrpSpPr>
          <p:grpSpPr>
            <a:xfrm>
              <a:off x="863600" y="444500"/>
              <a:ext cx="11328400" cy="6413500"/>
              <a:chOff x="863600" y="444500"/>
              <a:chExt cx="11328400" cy="6413500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863600" y="444500"/>
                <a:ext cx="11328400" cy="6413500"/>
                <a:chOff x="863600" y="444500"/>
                <a:chExt cx="11328400" cy="641350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863600" y="444500"/>
                  <a:ext cx="11328400" cy="6413500"/>
                  <a:chOff x="863600" y="444500"/>
                  <a:chExt cx="11328400" cy="6413500"/>
                </a:xfrm>
              </p:grpSpPr>
              <p:grpSp>
                <p:nvGrpSpPr>
                  <p:cNvPr id="2" name="그룹 6"/>
                  <p:cNvGrpSpPr/>
                  <p:nvPr/>
                </p:nvGrpSpPr>
                <p:grpSpPr>
                  <a:xfrm>
                    <a:off x="863600" y="444500"/>
                    <a:ext cx="11328400" cy="6413500"/>
                    <a:chOff x="863600" y="444500"/>
                    <a:chExt cx="11328400" cy="6413500"/>
                  </a:xfrm>
                  <a:effectLst>
                    <a:outerShdw blurRad="457200" dist="88900" dir="13500000" algn="b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5" name="한쪽 모서리가 둥근 사각형 4"/>
                    <p:cNvSpPr/>
                    <p:nvPr/>
                  </p:nvSpPr>
                  <p:spPr>
                    <a:xfrm flipH="1">
                      <a:off x="863600" y="444500"/>
                      <a:ext cx="11328400" cy="622300"/>
                    </a:xfrm>
                    <a:prstGeom prst="round1Rect">
                      <a:avLst>
                        <a:gd name="adj" fmla="val 35034"/>
                      </a:avLst>
                    </a:prstGeom>
                    <a:solidFill>
                      <a:srgbClr val="5A497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" name="직사각형 5"/>
                    <p:cNvSpPr/>
                    <p:nvPr/>
                  </p:nvSpPr>
                  <p:spPr>
                    <a:xfrm flipH="1">
                      <a:off x="863600" y="1066800"/>
                      <a:ext cx="11328400" cy="5791200"/>
                    </a:xfrm>
                    <a:prstGeom prst="rect">
                      <a:avLst/>
                    </a:prstGeom>
                    <a:solidFill>
                      <a:srgbClr val="F4F5F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8" name="직사각형 7"/>
                  <p:cNvSpPr/>
                  <p:nvPr/>
                </p:nvSpPr>
                <p:spPr>
                  <a:xfrm>
                    <a:off x="1250503" y="543018"/>
                    <a:ext cx="1231812" cy="3738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400" b="1" err="1">
                        <a:solidFill>
                          <a:prstClr val="white"/>
                        </a:solidFill>
                      </a:rPr>
                      <a:t>MarketKurly</a:t>
                    </a:r>
                    <a:endParaRPr lang="en-US" altLang="ko-KR" sz="1400" b="1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11266" name="Picture 2" descr="C:\Users\user\Desktop\캡쳐\문의등록.JPG"/>
                  <p:cNvPicPr>
                    <a:picLocks noChangeAspect="1" noChangeArrowheads="1"/>
                  </p:cNvPicPr>
                  <p:nvPr/>
                </p:nvPicPr>
                <p:blipFill>
                  <a:blip r:embed="rId2"/>
                  <a:srcRect/>
                  <a:stretch>
                    <a:fillRect/>
                  </a:stretch>
                </p:blipFill>
                <p:spPr bwMode="auto">
                  <a:xfrm>
                    <a:off x="1209277" y="1564729"/>
                    <a:ext cx="3815804" cy="4687789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9" name="직사각형 8"/>
                  <p:cNvSpPr/>
                  <p:nvPr/>
                </p:nvSpPr>
                <p:spPr>
                  <a:xfrm>
                    <a:off x="8985836" y="2899037"/>
                    <a:ext cx="2876650" cy="138499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altLang="ko-KR" sz="1400" b="1"/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400" b="1"/>
                      <a:t>1.  </a:t>
                    </a:r>
                    <a:r>
                      <a:rPr lang="ko-KR" altLang="en-US" sz="1400" b="1"/>
                      <a:t>고객의 문의 글 등록</a:t>
                    </a:r>
                    <a:endParaRPr lang="en-US" altLang="ko-KR" sz="1400" b="1"/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b="1"/>
                      <a:t> </a:t>
                    </a:r>
                    <a:endParaRPr lang="en-US" altLang="ko-KR" sz="1400" b="1"/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400" b="1"/>
                      <a:t>2.  </a:t>
                    </a:r>
                    <a:r>
                      <a:rPr lang="ko-KR" altLang="en-US" sz="1400" b="1"/>
                      <a:t>관리자의 답변 등록</a:t>
                    </a:r>
                    <a:endParaRPr lang="en-US" altLang="ko-KR" sz="1400" b="1"/>
                  </a:p>
                </p:txBody>
              </p:sp>
            </p:grpSp>
            <p:sp>
              <p:nvSpPr>
                <p:cNvPr id="12" name="액자 11"/>
                <p:cNvSpPr/>
                <p:nvPr/>
              </p:nvSpPr>
              <p:spPr>
                <a:xfrm>
                  <a:off x="2916194" y="2467238"/>
                  <a:ext cx="453079" cy="271849"/>
                </a:xfrm>
                <a:prstGeom prst="frame">
                  <a:avLst/>
                </a:prstGeom>
                <a:solidFill>
                  <a:srgbClr val="FF0000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4679042" y="1243881"/>
                <a:ext cx="479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600758" y="1262898"/>
                <a:ext cx="479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FF0000"/>
                    </a:solidFill>
                  </a:rPr>
                  <a:t>2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0106163" y="567729"/>
              <a:ext cx="205056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solidFill>
                    <a:prstClr val="white"/>
                  </a:solidFill>
                </a:rPr>
                <a:t> 상품 문의 사항 게시판</a:t>
              </a:r>
              <a:endParaRPr lang="en-US" altLang="ko-KR" sz="1400" b="1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54CD8C1-B9B9-4DAC-8FE1-49443D467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58" y="1564729"/>
            <a:ext cx="3807878" cy="4727319"/>
          </a:xfrm>
          <a:prstGeom prst="rect">
            <a:avLst/>
          </a:prstGeom>
        </p:spPr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DB622783-6B32-4109-BD86-5082187C9F68}"/>
              </a:ext>
            </a:extLst>
          </p:cNvPr>
          <p:cNvSpPr/>
          <p:nvPr/>
        </p:nvSpPr>
        <p:spPr>
          <a:xfrm>
            <a:off x="6832429" y="2458726"/>
            <a:ext cx="552203" cy="280361"/>
          </a:xfrm>
          <a:prstGeom prst="fram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98779" y="1120350"/>
            <a:ext cx="10796660" cy="4053013"/>
            <a:chOff x="1098779" y="1120350"/>
            <a:chExt cx="10796660" cy="4053013"/>
          </a:xfrm>
        </p:grpSpPr>
        <p:grpSp>
          <p:nvGrpSpPr>
            <p:cNvPr id="11" name="그룹 10"/>
            <p:cNvGrpSpPr/>
            <p:nvPr/>
          </p:nvGrpSpPr>
          <p:grpSpPr>
            <a:xfrm>
              <a:off x="1098779" y="1211089"/>
              <a:ext cx="10796660" cy="3962274"/>
              <a:chOff x="1098779" y="1211089"/>
              <a:chExt cx="10796660" cy="3962274"/>
            </a:xfrm>
          </p:grpSpPr>
          <p:pic>
            <p:nvPicPr>
              <p:cNvPr id="10243" name="Picture 3" descr="C:\Users\user\Desktop\캡쳐\문의 본인글JPG.JP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098779" y="1238421"/>
                <a:ext cx="3234324" cy="3934942"/>
              </a:xfrm>
              <a:prstGeom prst="rect">
                <a:avLst/>
              </a:prstGeom>
              <a:noFill/>
            </p:spPr>
          </p:pic>
          <p:pic>
            <p:nvPicPr>
              <p:cNvPr id="10244" name="Picture 4" descr="C:\Users\user\Desktop\캡쳐\문의상세.JP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515240" y="1216238"/>
                <a:ext cx="3582556" cy="3907697"/>
              </a:xfrm>
              <a:prstGeom prst="rect">
                <a:avLst/>
              </a:prstGeom>
              <a:noFill/>
            </p:spPr>
          </p:pic>
          <p:pic>
            <p:nvPicPr>
              <p:cNvPr id="10245" name="Picture 5" descr="C:\Users\user\Desktop\캡쳐\문의답변.JP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353168" y="1211089"/>
                <a:ext cx="3542271" cy="3888131"/>
              </a:xfrm>
              <a:prstGeom prst="rect">
                <a:avLst/>
              </a:prstGeom>
              <a:noFill/>
            </p:spPr>
          </p:pic>
        </p:grpSp>
        <p:sp>
          <p:nvSpPr>
            <p:cNvPr id="12" name="액자 11"/>
            <p:cNvSpPr/>
            <p:nvPr/>
          </p:nvSpPr>
          <p:spPr>
            <a:xfrm>
              <a:off x="3772929" y="2557854"/>
              <a:ext cx="420131" cy="271849"/>
            </a:xfrm>
            <a:prstGeom prst="fram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13" name="액자 12"/>
            <p:cNvSpPr/>
            <p:nvPr/>
          </p:nvSpPr>
          <p:spPr>
            <a:xfrm>
              <a:off x="3748216" y="4534935"/>
              <a:ext cx="453079" cy="271849"/>
            </a:xfrm>
            <a:prstGeom prst="fram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14" name="액자 13"/>
            <p:cNvSpPr/>
            <p:nvPr/>
          </p:nvSpPr>
          <p:spPr>
            <a:xfrm>
              <a:off x="11306432" y="4629670"/>
              <a:ext cx="453079" cy="271849"/>
            </a:xfrm>
            <a:prstGeom prst="fram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16" name="액자 15"/>
            <p:cNvSpPr/>
            <p:nvPr/>
          </p:nvSpPr>
          <p:spPr>
            <a:xfrm>
              <a:off x="10523838" y="1120350"/>
              <a:ext cx="453079" cy="271849"/>
            </a:xfrm>
            <a:prstGeom prst="fram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201079" y="5279772"/>
            <a:ext cx="28766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 본인 작성 </a:t>
            </a:r>
            <a:r>
              <a:rPr lang="ko-KR" altLang="en-US" sz="1400" b="1" err="1"/>
              <a:t>문의글</a:t>
            </a:r>
            <a:r>
              <a:rPr lang="ko-KR" altLang="en-US" sz="1400" b="1"/>
              <a:t> 삭제 가능</a:t>
            </a: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en-US" altLang="ko-KR" sz="1400" b="1"/>
              <a:t>(</a:t>
            </a:r>
            <a:r>
              <a:rPr lang="ko-KR" altLang="en-US" sz="1400" b="1"/>
              <a:t>삭제 버튼 활성화</a:t>
            </a:r>
            <a:r>
              <a:rPr lang="en-US" altLang="ko-KR" sz="1400" b="1"/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110285" y="555375"/>
            <a:ext cx="20505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 문의 사항 상세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20463" y="5242701"/>
            <a:ext cx="28766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다른 사용자 </a:t>
            </a:r>
            <a:r>
              <a:rPr lang="ko-KR" altLang="en-US" sz="1400" b="1" err="1"/>
              <a:t>문의글</a:t>
            </a:r>
            <a:r>
              <a:rPr lang="ko-KR" altLang="en-US" sz="1400" b="1"/>
              <a:t> 삭제 불가능</a:t>
            </a:r>
            <a:br>
              <a:rPr lang="en-US" altLang="ko-KR" sz="1400" b="1"/>
            </a:br>
            <a:r>
              <a:rPr lang="en-US" altLang="ko-KR" sz="1400" b="1"/>
              <a:t>(</a:t>
            </a:r>
            <a:r>
              <a:rPr lang="ko-KR" altLang="en-US" sz="1400" b="1"/>
              <a:t>삭제 버튼 비활성화</a:t>
            </a:r>
            <a:r>
              <a:rPr lang="en-US" altLang="ko-KR" sz="1400" b="1"/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878744" y="5263296"/>
            <a:ext cx="28766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b="1"/>
          </a:p>
          <a:p>
            <a:pPr algn="ctr">
              <a:lnSpc>
                <a:spcPct val="150000"/>
              </a:lnSpc>
            </a:pPr>
            <a:r>
              <a:rPr lang="ko-KR" altLang="en-US" sz="1400" b="1"/>
              <a:t>관리자 로그인 시 답변 달기 가능</a:t>
            </a:r>
            <a:br>
              <a:rPr lang="en-US" altLang="ko-KR" sz="1400" b="1"/>
            </a:br>
            <a:r>
              <a:rPr lang="en-US" altLang="ko-KR" sz="1400" b="1"/>
              <a:t>(</a:t>
            </a:r>
            <a:r>
              <a:rPr lang="ko-KR" altLang="en-US" sz="1400" b="1"/>
              <a:t>답변 달기 버튼 활성화</a:t>
            </a:r>
            <a:r>
              <a:rPr lang="en-US" altLang="ko-KR" sz="1400" b="1"/>
              <a:t>)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371599" y="3851190"/>
            <a:ext cx="271849" cy="8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4798540" y="3752336"/>
            <a:ext cx="271849" cy="8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854419" y="453681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89813" y="1700069"/>
            <a:ext cx="5691290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김소연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		*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약관동의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페이지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		*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로그인 페이지 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		*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아이디 찾기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 찾기 페이지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		*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마이페이지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개인정보 수정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주문내역 확인 페이지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49417" y="555375"/>
            <a:ext cx="96532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역할 분담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903F03-34AA-48FB-B01D-309ED3DD8FFD}"/>
              </a:ext>
            </a:extLst>
          </p:cNvPr>
          <p:cNvSpPr/>
          <p:nvPr/>
        </p:nvSpPr>
        <p:spPr>
          <a:xfrm>
            <a:off x="1989813" y="3220063"/>
            <a:ext cx="5691290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신연주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		*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관리자 담당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		*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상품 문의 페이지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		* </a:t>
            </a:r>
            <a:r>
              <a:rPr lang="ko-KR" altLang="en-US" sz="1100">
                <a:solidFill>
                  <a:prstClr val="black">
                    <a:lumMod val="65000"/>
                    <a:lumOff val="35000"/>
                  </a:prstClr>
                </a:solidFill>
              </a:rPr>
              <a:t>구매 확정 페이지 </a:t>
            </a:r>
            <a:r>
              <a:rPr lang="en-US" altLang="ko-KR" sz="1100">
                <a:solidFill>
                  <a:prstClr val="black">
                    <a:lumMod val="65000"/>
                    <a:lumOff val="35000"/>
                  </a:prstClr>
                </a:solidFill>
              </a:rPr>
              <a:t>	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25B775-996D-48E1-8DDA-BE0CB04B4F8F}"/>
              </a:ext>
            </a:extLst>
          </p:cNvPr>
          <p:cNvSpPr/>
          <p:nvPr/>
        </p:nvSpPr>
        <p:spPr>
          <a:xfrm>
            <a:off x="2017355" y="4487002"/>
            <a:ext cx="5691290" cy="119071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595959"/>
                </a:solidFill>
                <a:ea typeface="맑은 고딕"/>
              </a:rPr>
              <a:t>윤지수</a:t>
            </a:r>
            <a:r>
              <a:rPr lang="en-US" altLang="ko-KR" sz="1100">
                <a:ea typeface="맑은 고딕"/>
              </a:rPr>
              <a:t>	</a:t>
            </a:r>
            <a:r>
              <a:rPr lang="en-US" altLang="ko-KR" sz="1100">
                <a:solidFill>
                  <a:srgbClr val="595959"/>
                </a:solidFill>
                <a:ea typeface="맑은 고딕"/>
              </a:rPr>
              <a:t>	* </a:t>
            </a:r>
            <a:r>
              <a:rPr lang="ko-KR" altLang="en-US" sz="1100">
                <a:solidFill>
                  <a:srgbClr val="595959"/>
                </a:solidFill>
                <a:ea typeface="맑은 고딕"/>
              </a:rPr>
              <a:t>상품 상세 페이지</a:t>
            </a:r>
            <a:endParaRPr lang="en-US" altLang="ko-KR" sz="1100">
              <a:solidFill>
                <a:srgbClr val="595959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595959"/>
                </a:solidFill>
                <a:ea typeface="맑은 고딕"/>
              </a:rPr>
              <a:t>		* </a:t>
            </a:r>
            <a:r>
              <a:rPr lang="ko-KR" altLang="en-US" sz="1100">
                <a:solidFill>
                  <a:srgbClr val="595959"/>
                </a:solidFill>
                <a:ea typeface="맑은 고딕"/>
              </a:rPr>
              <a:t>장바구니 페이지</a:t>
            </a:r>
            <a:endParaRPr lang="en-US" altLang="ko-KR" sz="1100">
              <a:solidFill>
                <a:srgbClr val="595959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595959"/>
                </a:solidFill>
                <a:ea typeface="맑은 고딕"/>
              </a:rPr>
              <a:t>		* </a:t>
            </a:r>
            <a:r>
              <a:rPr lang="en-US" altLang="ko-KR" sz="1100" err="1">
                <a:solidFill>
                  <a:srgbClr val="595959"/>
                </a:solidFill>
                <a:ea typeface="맑은 고딕"/>
              </a:rPr>
              <a:t>상품</a:t>
            </a:r>
            <a:r>
              <a:rPr lang="en-US" altLang="ko-KR" sz="1100">
                <a:solidFill>
                  <a:srgbClr val="595959"/>
                </a:solidFill>
                <a:ea typeface="맑은 고딕"/>
              </a:rPr>
              <a:t> </a:t>
            </a:r>
            <a:r>
              <a:rPr lang="ko-KR" altLang="en-US" sz="1100">
                <a:solidFill>
                  <a:srgbClr val="595959"/>
                </a:solidFill>
                <a:ea typeface="맑은 고딕"/>
              </a:rPr>
              <a:t>구매 처리 </a:t>
            </a:r>
            <a:r>
              <a:rPr lang="en-US" altLang="ko-KR" sz="1100">
                <a:solidFill>
                  <a:srgbClr val="595959"/>
                </a:solidFill>
                <a:ea typeface="맑은 고딕"/>
              </a:rPr>
              <a:t> </a:t>
            </a:r>
            <a:endParaRPr lang="en-US" sz="1100">
              <a:solidFill>
                <a:srgbClr val="595959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595959"/>
                </a:solidFill>
                <a:ea typeface="맑은 고딕"/>
              </a:rPr>
              <a:t>                                     *</a:t>
            </a:r>
            <a:r>
              <a:rPr lang="en-US" altLang="ko-KR" sz="1100">
                <a:solidFill>
                  <a:srgbClr val="595959"/>
                </a:solidFill>
                <a:latin typeface="맑은 고딕"/>
                <a:ea typeface="맑은 고딕"/>
              </a:rPr>
              <a:t> </a:t>
            </a:r>
            <a:r>
              <a:rPr lang="ko-KR" altLang="en-US" sz="1100">
                <a:solidFill>
                  <a:srgbClr val="595959"/>
                </a:solidFill>
                <a:latin typeface="Malgun Gothic"/>
                <a:ea typeface="Malgun Gothic"/>
              </a:rPr>
              <a:t>상품</a:t>
            </a:r>
            <a:r>
              <a:rPr lang="en-US" sz="1100">
                <a:solidFill>
                  <a:srgbClr val="595959"/>
                </a:solidFill>
                <a:latin typeface="Malgun Gothic"/>
                <a:ea typeface="Malgun Gothic"/>
              </a:rPr>
              <a:t> </a:t>
            </a:r>
            <a:r>
              <a:rPr lang="ko-KR" altLang="en-US" sz="1100">
                <a:solidFill>
                  <a:srgbClr val="595959"/>
                </a:solidFill>
                <a:latin typeface="Malgun Gothic"/>
                <a:ea typeface="Malgun Gothic"/>
              </a:rPr>
              <a:t>후기</a:t>
            </a:r>
            <a:r>
              <a:rPr lang="en-US" sz="1100">
                <a:solidFill>
                  <a:srgbClr val="595959"/>
                </a:solidFill>
                <a:latin typeface="Malgun Gothic"/>
                <a:ea typeface="Malgun Gothic"/>
              </a:rPr>
              <a:t> </a:t>
            </a:r>
            <a:r>
              <a:rPr lang="ko-KR" altLang="en-US" sz="1100">
                <a:solidFill>
                  <a:srgbClr val="595959"/>
                </a:solidFill>
                <a:latin typeface="Malgun Gothic"/>
                <a:ea typeface="Malgun Gothic"/>
              </a:rPr>
              <a:t>페이지</a:t>
            </a:r>
            <a:endParaRPr lang="en-US" sz="1100">
              <a:solidFill>
                <a:srgbClr val="595959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4914" y="3110629"/>
            <a:ext cx="3417648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prstClr val="black">
                    <a:lumMod val="65000"/>
                    <a:lumOff val="35000"/>
                  </a:prstClr>
                </a:solidFill>
              </a:rPr>
              <a:t>Sign up Page</a:t>
            </a: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48368" y="552433"/>
            <a:ext cx="150393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약관동의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E84AF-B27C-4B9B-A7CE-1F41013A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03" y="1111841"/>
            <a:ext cx="4298041" cy="57011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C226CD-BC29-464D-BAFA-1640915E1FED}"/>
              </a:ext>
            </a:extLst>
          </p:cNvPr>
          <p:cNvSpPr/>
          <p:nvPr/>
        </p:nvSpPr>
        <p:spPr>
          <a:xfrm>
            <a:off x="6654542" y="2538837"/>
            <a:ext cx="4217821" cy="2630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/>
              <a:t>1.</a:t>
            </a:r>
            <a:r>
              <a:rPr lang="ko-KR" altLang="en-US" sz="1600" b="1"/>
              <a:t> 약관동의 시 선택약관은 선택하지 않고</a:t>
            </a:r>
            <a:endParaRPr lang="en-US" altLang="ko-KR" sz="1600" b="1"/>
          </a:p>
          <a:p>
            <a:pPr algn="ctr">
              <a:lnSpc>
                <a:spcPct val="150000"/>
              </a:lnSpc>
            </a:pPr>
            <a:r>
              <a:rPr lang="ko-KR" altLang="en-US" sz="1600" b="1"/>
              <a:t>필수 약관만 동의하면 회원가입폼으로 </a:t>
            </a:r>
            <a:endParaRPr lang="en-US" altLang="ko-KR" sz="1600" b="1"/>
          </a:p>
          <a:p>
            <a:pPr algn="ctr">
              <a:lnSpc>
                <a:spcPct val="150000"/>
              </a:lnSpc>
            </a:pPr>
            <a:r>
              <a:rPr lang="ko-KR" altLang="en-US" sz="1600" b="1"/>
              <a:t>이동이 가능</a:t>
            </a:r>
            <a:endParaRPr lang="en-US" altLang="ko-KR" sz="1600" b="1"/>
          </a:p>
          <a:p>
            <a:pPr algn="ctr">
              <a:lnSpc>
                <a:spcPct val="150000"/>
              </a:lnSpc>
            </a:pPr>
            <a:endParaRPr lang="en-US" altLang="ko-KR" sz="1600" b="1"/>
          </a:p>
          <a:p>
            <a:pPr algn="ctr">
              <a:lnSpc>
                <a:spcPct val="150000"/>
              </a:lnSpc>
            </a:pPr>
            <a:r>
              <a:rPr lang="en-US" altLang="ko-KR" sz="1600" b="1"/>
              <a:t>2. </a:t>
            </a:r>
            <a:r>
              <a:rPr lang="ko-KR" altLang="en-US" sz="1600" b="1"/>
              <a:t>전체 동의 클릭 시 필수 약관이 전체 체크</a:t>
            </a:r>
            <a:endParaRPr lang="en-US" altLang="ko-KR" sz="1600" b="1"/>
          </a:p>
          <a:p>
            <a:pPr algn="ctr">
              <a:lnSpc>
                <a:spcPct val="150000"/>
              </a:lnSpc>
            </a:pPr>
            <a:r>
              <a:rPr lang="ko-KR" altLang="en-US" sz="1600" b="1"/>
              <a:t>되고</a:t>
            </a:r>
            <a:r>
              <a:rPr lang="en-US" altLang="ko-KR" sz="1600" b="1"/>
              <a:t>, </a:t>
            </a:r>
            <a:r>
              <a:rPr lang="ko-KR" altLang="en-US" sz="1600" b="1"/>
              <a:t>필수 약관을 하나이상 해제 시 </a:t>
            </a:r>
            <a:endParaRPr lang="en-US" altLang="ko-KR" sz="1600" b="1"/>
          </a:p>
          <a:p>
            <a:pPr algn="ctr">
              <a:lnSpc>
                <a:spcPct val="150000"/>
              </a:lnSpc>
            </a:pPr>
            <a:r>
              <a:rPr lang="ko-KR" altLang="en-US" sz="1600" b="1"/>
              <a:t>전체 동의 체크가 해제 된다</a:t>
            </a:r>
            <a:r>
              <a:rPr lang="en-US" altLang="ko-KR" sz="1600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269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50503" y="543018"/>
            <a:ext cx="123181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err="1">
                <a:solidFill>
                  <a:prstClr val="white"/>
                </a:solidFill>
              </a:rPr>
              <a:t>MarketKurly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48368" y="552433"/>
            <a:ext cx="150393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약관동의 페이지</a:t>
            </a:r>
            <a:endParaRPr lang="en-US" altLang="ko-KR" sz="1400" b="1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CDE288-941E-4E13-A502-0D2C4619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58" y="1075678"/>
            <a:ext cx="4349093" cy="57912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B5F654-10E6-449E-BBAC-B07BA39EB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240" y="4720146"/>
            <a:ext cx="3726916" cy="184998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050A127-EAED-497B-94CC-647E3091DA00}"/>
              </a:ext>
            </a:extLst>
          </p:cNvPr>
          <p:cNvCxnSpPr>
            <a:cxnSpLocks/>
          </p:cNvCxnSpPr>
          <p:nvPr/>
        </p:nvCxnSpPr>
        <p:spPr>
          <a:xfrm>
            <a:off x="5283200" y="1481667"/>
            <a:ext cx="36406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59E81BA-6195-4BD0-860A-B2DD0C28E06A}"/>
              </a:ext>
            </a:extLst>
          </p:cNvPr>
          <p:cNvCxnSpPr>
            <a:cxnSpLocks/>
          </p:cNvCxnSpPr>
          <p:nvPr/>
        </p:nvCxnSpPr>
        <p:spPr>
          <a:xfrm>
            <a:off x="5647267" y="1481667"/>
            <a:ext cx="0" cy="2726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957B25D-F10D-4C78-8D54-7C2CADB1706F}"/>
              </a:ext>
            </a:extLst>
          </p:cNvPr>
          <p:cNvCxnSpPr>
            <a:cxnSpLocks/>
          </p:cNvCxnSpPr>
          <p:nvPr/>
        </p:nvCxnSpPr>
        <p:spPr>
          <a:xfrm>
            <a:off x="5283200" y="4207933"/>
            <a:ext cx="36406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07FF63-4D71-4F94-965A-308F2CA24B85}"/>
              </a:ext>
            </a:extLst>
          </p:cNvPr>
          <p:cNvCxnSpPr>
            <a:cxnSpLocks/>
          </p:cNvCxnSpPr>
          <p:nvPr/>
        </p:nvCxnSpPr>
        <p:spPr>
          <a:xfrm>
            <a:off x="5283200" y="4521200"/>
            <a:ext cx="36406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8AAEE54-710B-4F1E-BE60-D0390BC3C52E}"/>
              </a:ext>
            </a:extLst>
          </p:cNvPr>
          <p:cNvCxnSpPr>
            <a:cxnSpLocks/>
          </p:cNvCxnSpPr>
          <p:nvPr/>
        </p:nvCxnSpPr>
        <p:spPr>
          <a:xfrm>
            <a:off x="5647267" y="4521200"/>
            <a:ext cx="0" cy="20489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061252-3AA3-4000-89CF-D41E16884DCD}"/>
              </a:ext>
            </a:extLst>
          </p:cNvPr>
          <p:cNvCxnSpPr>
            <a:cxnSpLocks/>
          </p:cNvCxnSpPr>
          <p:nvPr/>
        </p:nvCxnSpPr>
        <p:spPr>
          <a:xfrm>
            <a:off x="5283200" y="6570133"/>
            <a:ext cx="36406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76776C0-53BB-4552-85C6-AD61026F13B6}"/>
              </a:ext>
            </a:extLst>
          </p:cNvPr>
          <p:cNvCxnSpPr>
            <a:cxnSpLocks/>
          </p:cNvCxnSpPr>
          <p:nvPr/>
        </p:nvCxnSpPr>
        <p:spPr>
          <a:xfrm>
            <a:off x="5654151" y="1845881"/>
            <a:ext cx="124618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171DF7-C2F9-4008-BFAF-2FB5ED10D9ED}"/>
              </a:ext>
            </a:extLst>
          </p:cNvPr>
          <p:cNvSpPr/>
          <p:nvPr/>
        </p:nvSpPr>
        <p:spPr>
          <a:xfrm>
            <a:off x="7158156" y="1066800"/>
            <a:ext cx="4629705" cy="21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b="1"/>
          </a:p>
          <a:p>
            <a:pPr>
              <a:lnSpc>
                <a:spcPct val="150000"/>
              </a:lnSpc>
            </a:pPr>
            <a:r>
              <a:rPr lang="en-US" altLang="ko-KR" sz="1300" b="1"/>
              <a:t>#d1(</a:t>
            </a:r>
            <a:r>
              <a:rPr lang="ko-KR" altLang="en-US" sz="1300" b="1"/>
              <a:t>전체동의</a:t>
            </a:r>
            <a:r>
              <a:rPr lang="en-US" altLang="ko-KR" sz="1300" b="1"/>
              <a:t>)</a:t>
            </a:r>
            <a:r>
              <a:rPr lang="ko-KR" altLang="en-US" sz="1300" b="1"/>
              <a:t>의 클릭이벤트를 주었을 경우</a:t>
            </a:r>
            <a:r>
              <a:rPr lang="en-US" altLang="ko-KR" sz="1300" b="1"/>
              <a:t> </a:t>
            </a:r>
            <a:r>
              <a:rPr lang="ko-KR" altLang="en-US" sz="1300" b="1"/>
              <a:t>같은 이름의 </a:t>
            </a:r>
            <a:r>
              <a:rPr lang="en-US" altLang="ko-KR" sz="1300" b="1"/>
              <a:t>class(.c1)</a:t>
            </a:r>
            <a:r>
              <a:rPr lang="ko-KR" altLang="en-US" sz="1300" b="1"/>
              <a:t>전체가 </a:t>
            </a:r>
            <a:r>
              <a:rPr lang="en-US" altLang="ko-KR" sz="1300" b="1"/>
              <a:t>checked </a:t>
            </a:r>
            <a:r>
              <a:rPr lang="ko-KR" altLang="en-US" sz="1300" b="1"/>
              <a:t>값을 갖고</a:t>
            </a:r>
            <a:r>
              <a:rPr lang="en-US" altLang="ko-KR" sz="1300" b="1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300" b="1"/>
              <a:t> </a:t>
            </a:r>
            <a:r>
              <a:rPr lang="en-US" altLang="ko-KR" sz="1300" b="1"/>
              <a:t>.c1(</a:t>
            </a:r>
            <a:r>
              <a:rPr lang="ko-KR" altLang="en-US" sz="1300" b="1"/>
              <a:t>필수약관</a:t>
            </a:r>
            <a:r>
              <a:rPr lang="en-US" altLang="ko-KR" sz="1300" b="1"/>
              <a:t>)</a:t>
            </a:r>
            <a:r>
              <a:rPr lang="ko-KR" altLang="en-US" sz="1300" b="1"/>
              <a:t>들 중 하나 이상의</a:t>
            </a:r>
            <a:r>
              <a:rPr lang="en-US" altLang="ko-KR" sz="1300" b="1"/>
              <a:t> Checked</a:t>
            </a:r>
            <a:r>
              <a:rPr lang="ko-KR" altLang="en-US" sz="1300" b="1"/>
              <a:t>값을 해제하였을 경우 </a:t>
            </a:r>
            <a:r>
              <a:rPr lang="en-US" altLang="ko-KR" sz="1300" b="1"/>
              <a:t>#d1</a:t>
            </a:r>
            <a:r>
              <a:rPr lang="ko-KR" altLang="en-US" sz="1300" b="1"/>
              <a:t>가 </a:t>
            </a:r>
            <a:r>
              <a:rPr lang="en-US" altLang="ko-KR" sz="1300" b="1"/>
              <a:t>false</a:t>
            </a:r>
            <a:r>
              <a:rPr lang="ko-KR" altLang="en-US" sz="1300" b="1"/>
              <a:t>값으로 바뀌어</a:t>
            </a:r>
            <a:r>
              <a:rPr lang="en-US" altLang="ko-KR" sz="1300" b="1"/>
              <a:t> Checked</a:t>
            </a:r>
            <a:r>
              <a:rPr lang="ko-KR" altLang="en-US" sz="1300" b="1"/>
              <a:t>가 자동해제 된다</a:t>
            </a:r>
            <a:r>
              <a:rPr lang="en-US" altLang="ko-KR" sz="1300" b="1"/>
              <a:t>.</a:t>
            </a:r>
          </a:p>
          <a:p>
            <a:pPr>
              <a:lnSpc>
                <a:spcPct val="150000"/>
              </a:lnSpc>
            </a:pPr>
            <a:endParaRPr lang="en-US" altLang="ko-KR" sz="1300" b="1"/>
          </a:p>
          <a:p>
            <a:pPr>
              <a:lnSpc>
                <a:spcPct val="150000"/>
              </a:lnSpc>
            </a:pPr>
            <a:endParaRPr lang="en-US" altLang="ko-KR" sz="1300" b="1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68A6DE-31A8-4BB1-9977-B7E452C0AA83}"/>
              </a:ext>
            </a:extLst>
          </p:cNvPr>
          <p:cNvSpPr/>
          <p:nvPr/>
        </p:nvSpPr>
        <p:spPr>
          <a:xfrm>
            <a:off x="6891262" y="1782594"/>
            <a:ext cx="126574" cy="126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7CC64-F4DC-4883-95E9-FB6F55190508}"/>
              </a:ext>
            </a:extLst>
          </p:cNvPr>
          <p:cNvSpPr txBox="1"/>
          <p:nvPr/>
        </p:nvSpPr>
        <p:spPr>
          <a:xfrm>
            <a:off x="5715347" y="2157031"/>
            <a:ext cx="1590334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FF0000"/>
                </a:solidFill>
              </a:rPr>
              <a:t>#d1 : </a:t>
            </a:r>
            <a:r>
              <a:rPr lang="ko-KR" altLang="en-US" sz="1100" b="1">
                <a:solidFill>
                  <a:srgbClr val="FF0000"/>
                </a:solidFill>
              </a:rPr>
              <a:t>전체 동의</a:t>
            </a:r>
            <a:endParaRPr lang="en-US" altLang="ko-KR" sz="11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FF0000"/>
                </a:solidFill>
              </a:rPr>
              <a:t>.c1 : </a:t>
            </a:r>
            <a:r>
              <a:rPr lang="ko-KR" altLang="en-US" sz="1100" b="1">
                <a:solidFill>
                  <a:srgbClr val="FF0000"/>
                </a:solidFill>
              </a:rPr>
              <a:t>필수 약관</a:t>
            </a:r>
            <a:endParaRPr lang="en-US" altLang="ko-KR" sz="11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FF0000"/>
                </a:solidFill>
              </a:rPr>
              <a:t>.b1 : </a:t>
            </a:r>
            <a:r>
              <a:rPr lang="ko-KR" altLang="en-US" sz="1100" b="1">
                <a:solidFill>
                  <a:srgbClr val="FF0000"/>
                </a:solidFill>
              </a:rPr>
              <a:t>다음단계 버튼</a:t>
            </a:r>
            <a:endParaRPr lang="en-US" altLang="ko-KR" sz="1100" b="1">
              <a:solidFill>
                <a:srgbClr val="FF0000"/>
              </a:solidFill>
            </a:endParaRPr>
          </a:p>
          <a:p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4BAD1-7F8B-40F9-9D69-B40DE9DE3F01}"/>
              </a:ext>
            </a:extLst>
          </p:cNvPr>
          <p:cNvSpPr txBox="1"/>
          <p:nvPr/>
        </p:nvSpPr>
        <p:spPr>
          <a:xfrm>
            <a:off x="5715347" y="5447154"/>
            <a:ext cx="188391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100" b="1">
                <a:solidFill>
                  <a:srgbClr val="FF0000"/>
                </a:solidFill>
              </a:rPr>
              <a:t>.c2 : </a:t>
            </a:r>
            <a:r>
              <a:rPr lang="ko-KR" altLang="en-US" sz="1100" b="1">
                <a:solidFill>
                  <a:srgbClr val="FF0000"/>
                </a:solidFill>
              </a:rPr>
              <a:t>선택 약관</a:t>
            </a:r>
            <a:r>
              <a:rPr lang="en-US" altLang="ko-KR" sz="1100" b="1">
                <a:solidFill>
                  <a:srgbClr val="FF0000"/>
                </a:solidFill>
              </a:rPr>
              <a:t>(</a:t>
            </a:r>
            <a:r>
              <a:rPr lang="ko-KR" altLang="en-US" sz="1100" b="1">
                <a:solidFill>
                  <a:srgbClr val="FF0000"/>
                </a:solidFill>
              </a:rPr>
              <a:t>전체 선택</a:t>
            </a:r>
            <a:r>
              <a:rPr lang="en-US" altLang="ko-KR" sz="1100" b="1">
                <a:solidFill>
                  <a:srgbClr val="FF0000"/>
                </a:solidFill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1100" b="1">
                <a:solidFill>
                  <a:srgbClr val="FF0000"/>
                </a:solidFill>
              </a:rPr>
              <a:t>.c3 : </a:t>
            </a:r>
            <a:r>
              <a:rPr lang="ko-KR" altLang="en-US" sz="1100" b="1">
                <a:solidFill>
                  <a:srgbClr val="FF0000"/>
                </a:solidFill>
              </a:rPr>
              <a:t>선택 약관</a:t>
            </a:r>
            <a:r>
              <a:rPr lang="en-US" altLang="ko-KR" sz="1100" b="1">
                <a:solidFill>
                  <a:srgbClr val="FF0000"/>
                </a:solidFill>
              </a:rPr>
              <a:t>(</a:t>
            </a:r>
            <a:r>
              <a:rPr lang="ko-KR" altLang="en-US" sz="1100" b="1">
                <a:solidFill>
                  <a:srgbClr val="FF0000"/>
                </a:solidFill>
              </a:rPr>
              <a:t>부분 선택</a:t>
            </a:r>
            <a:r>
              <a:rPr lang="en-US" altLang="ko-KR" sz="1100" b="1">
                <a:solidFill>
                  <a:srgbClr val="FF0000"/>
                </a:solidFill>
              </a:rPr>
              <a:t>)</a:t>
            </a:r>
          </a:p>
          <a:p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4EEA1F1-6DBA-4A3B-9828-355F10FA6E34}"/>
              </a:ext>
            </a:extLst>
          </p:cNvPr>
          <p:cNvCxnSpPr>
            <a:cxnSpLocks/>
          </p:cNvCxnSpPr>
          <p:nvPr/>
        </p:nvCxnSpPr>
        <p:spPr>
          <a:xfrm>
            <a:off x="7259988" y="5160930"/>
            <a:ext cx="62325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3888694-250C-46C5-B4F2-B9AE6B06C48D}"/>
              </a:ext>
            </a:extLst>
          </p:cNvPr>
          <p:cNvCxnSpPr>
            <a:cxnSpLocks/>
          </p:cNvCxnSpPr>
          <p:nvPr/>
        </p:nvCxnSpPr>
        <p:spPr>
          <a:xfrm>
            <a:off x="7259988" y="4632512"/>
            <a:ext cx="0" cy="5322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FB7DBD4D-E09C-48F5-991E-3B873B1C3885}"/>
              </a:ext>
            </a:extLst>
          </p:cNvPr>
          <p:cNvSpPr/>
          <p:nvPr/>
        </p:nvSpPr>
        <p:spPr>
          <a:xfrm>
            <a:off x="7201924" y="4503519"/>
            <a:ext cx="126574" cy="126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AA80E6-E71C-40CC-8B6E-8B54C9E3404A}"/>
              </a:ext>
            </a:extLst>
          </p:cNvPr>
          <p:cNvSpPr txBox="1"/>
          <p:nvPr/>
        </p:nvSpPr>
        <p:spPr>
          <a:xfrm>
            <a:off x="7026907" y="3668185"/>
            <a:ext cx="45623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/>
              <a:t>.b1(</a:t>
            </a:r>
            <a:r>
              <a:rPr lang="ko-KR" altLang="en-US" sz="1300" b="1"/>
              <a:t>버튼</a:t>
            </a:r>
            <a:r>
              <a:rPr lang="en-US" altLang="ko-KR" sz="1300" b="1"/>
              <a:t>)</a:t>
            </a:r>
            <a:r>
              <a:rPr lang="ko-KR" altLang="en-US" sz="1300" b="1"/>
              <a:t>을 클릭했을 때</a:t>
            </a:r>
            <a:r>
              <a:rPr lang="en-US" altLang="ko-KR" sz="1300" b="1"/>
              <a:t>,</a:t>
            </a:r>
            <a:r>
              <a:rPr lang="ko-KR" altLang="en-US" sz="1300" b="1"/>
              <a:t> </a:t>
            </a:r>
            <a:r>
              <a:rPr lang="en-US" altLang="ko-KR" sz="1300" b="1"/>
              <a:t>#d1(</a:t>
            </a:r>
            <a:r>
              <a:rPr lang="ko-KR" altLang="en-US" sz="1300" b="1"/>
              <a:t>전체동의</a:t>
            </a:r>
            <a:r>
              <a:rPr lang="en-US" altLang="ko-KR" sz="1300" b="1"/>
              <a:t>)</a:t>
            </a:r>
            <a:r>
              <a:rPr lang="ko-KR" altLang="en-US" sz="1300" b="1"/>
              <a:t>버튼이 </a:t>
            </a:r>
            <a:r>
              <a:rPr lang="en-US" altLang="ko-KR" sz="1300" b="1"/>
              <a:t>checked</a:t>
            </a:r>
            <a:r>
              <a:rPr lang="ko-KR" altLang="en-US" sz="1300" b="1"/>
              <a:t>일 경우 </a:t>
            </a:r>
            <a:r>
              <a:rPr lang="en-US" altLang="ko-KR" sz="1300" b="1"/>
              <a:t>“</a:t>
            </a:r>
            <a:r>
              <a:rPr lang="ko-KR" altLang="en-US" sz="1300" b="1"/>
              <a:t>성공</a:t>
            </a:r>
            <a:r>
              <a:rPr lang="en-US" altLang="ko-KR" sz="1300" b="1"/>
              <a:t>”</a:t>
            </a:r>
            <a:r>
              <a:rPr lang="ko-KR" altLang="en-US" sz="1300" b="1"/>
              <a:t>이라는 </a:t>
            </a:r>
            <a:r>
              <a:rPr lang="en-US" altLang="ko-KR" sz="1300" b="1"/>
              <a:t>alert</a:t>
            </a:r>
            <a:r>
              <a:rPr lang="ko-KR" altLang="en-US" sz="1300" b="1"/>
              <a:t>창이 뜨면서 </a:t>
            </a:r>
            <a:r>
              <a:rPr lang="en-US" altLang="ko-KR" sz="1300" b="1" err="1"/>
              <a:t>memberJoin</a:t>
            </a:r>
            <a:r>
              <a:rPr lang="en-US" altLang="ko-KR" sz="1300" b="1"/>
              <a:t> </a:t>
            </a:r>
            <a:r>
              <a:rPr lang="ko-KR" altLang="en-US" sz="1300" b="1"/>
              <a:t>페이지로 이동한다</a:t>
            </a:r>
            <a:r>
              <a:rPr lang="en-US" altLang="ko-KR" sz="1300" b="1"/>
              <a:t>.</a:t>
            </a:r>
          </a:p>
          <a:p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89529689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7_Office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revision>1</cp:revision>
  <dcterms:created xsi:type="dcterms:W3CDTF">2020-04-10T03:04:49Z</dcterms:created>
  <dcterms:modified xsi:type="dcterms:W3CDTF">2020-06-03T05:04:04Z</dcterms:modified>
</cp:coreProperties>
</file>